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5" r:id="rId11"/>
    <p:sldId id="274" r:id="rId12"/>
    <p:sldId id="275" r:id="rId13"/>
    <p:sldId id="276" r:id="rId14"/>
    <p:sldId id="264" r:id="rId15"/>
    <p:sldId id="277" r:id="rId16"/>
    <p:sldId id="267" r:id="rId17"/>
    <p:sldId id="278" r:id="rId18"/>
    <p:sldId id="270" r:id="rId19"/>
    <p:sldId id="271" r:id="rId20"/>
    <p:sldId id="272" r:id="rId21"/>
    <p:sldId id="273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124200"/>
            <a:ext cx="6910536" cy="189436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Пейзаж России 19 </a:t>
            </a:r>
            <a:r>
              <a:rPr lang="ru-RU" sz="4400" dirty="0" smtClean="0"/>
              <a:t>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Экскурсия  по залам Русского государственного музея.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398368" cy="1371600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 МОУ Г.Мурманска СОШ № 26 </a:t>
            </a:r>
          </a:p>
          <a:p>
            <a:r>
              <a:rPr lang="ru-RU" dirty="0" smtClean="0"/>
              <a:t>Костючек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7256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Алексей Саврасов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sz="2400" b="1" i="1" dirty="0" smtClean="0"/>
              <a:t>"Грачи прилетели"</a:t>
            </a:r>
            <a:endParaRPr lang="ru-RU" sz="2400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3582" cy="675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2786058"/>
            <a:ext cx="4786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«Уж тает снег,</a:t>
            </a:r>
          </a:p>
          <a:p>
            <a:r>
              <a:rPr lang="ru-RU" sz="2400" b="1" i="1" dirty="0" smtClean="0"/>
              <a:t>                бегут ручьи </a:t>
            </a:r>
          </a:p>
          <a:p>
            <a:r>
              <a:rPr lang="ru-RU" sz="2400" b="1" i="1" dirty="0" smtClean="0"/>
              <a:t>В окно повеяло </a:t>
            </a:r>
          </a:p>
          <a:p>
            <a:r>
              <a:rPr lang="ru-RU" sz="2400" b="1" i="1" dirty="0" smtClean="0"/>
              <a:t>                    весной…»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   Плещеев "Весна"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Поленов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3423815" cy="4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«Старая мельница»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85" y="1714488"/>
            <a:ext cx="7565715" cy="48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«Заросший пруд»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61" y="1643049"/>
            <a:ext cx="7783239" cy="48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 Левитан.</a:t>
            </a:r>
            <a:endParaRPr lang="ru-RU" dirty="0"/>
          </a:p>
        </p:txBody>
      </p:sp>
      <p:pic>
        <p:nvPicPr>
          <p:cNvPr id="5" name="Picture 5" descr="Левит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14356"/>
            <a:ext cx="4340076" cy="579034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8737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06438"/>
          </a:xfrm>
        </p:spPr>
        <p:txBody>
          <a:bodyPr/>
          <a:lstStyle/>
          <a:p>
            <a:r>
              <a:rPr lang="ru-RU" sz="3200" dirty="0"/>
              <a:t>«Золотая осень»1895 год  </a:t>
            </a:r>
            <a:endParaRPr lang="ru-RU" sz="2000" b="1" dirty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Золотая осень. 1895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763"/>
            <a:ext cx="9144000" cy="5964237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9675" tIns="0" rIns="39675" bIns="0" anchor="ctr"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9675" tIns="0" rIns="39675" bIns="0" anchor="ctr">
            <a:spAutoFit/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9675" tIns="0" rIns="39675" bIns="0" anchor="ctr">
            <a:spAutoFit/>
          </a:bodyPr>
          <a:lstStyle/>
          <a:p>
            <a:endParaRPr lang="ru-RU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9675" tIns="0" rIns="39675" bIns="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/>
          <a:lstStyle/>
          <a:p>
            <a:r>
              <a:rPr lang="ru-RU" dirty="0" smtClean="0"/>
              <a:t>"Март"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05606"/>
            <a:ext cx="6858048" cy="536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Владимирка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6800"/>
            <a:ext cx="8907157" cy="56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"Меж чернеющих над паром плугом    поднятых полей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Лентой тянется дорога изумруда зеленей. </a:t>
            </a:r>
          </a:p>
          <a:p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То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Владимирка</a:t>
            </a:r>
            <a:r>
              <a:rPr lang="ru-RU" sz="2400" b="1" i="1" dirty="0" smtClean="0">
                <a:solidFill>
                  <a:srgbClr val="FFFF00"/>
                </a:solidFill>
              </a:rPr>
              <a:t>. Когда-то оглашал ее и стон бесконечного страданья, и цепей железных звон".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"Вечерний звон"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24010"/>
            <a:ext cx="5286412" cy="414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"Над вечным покоем"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08176"/>
            <a:ext cx="6572296" cy="53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533314" cy="53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Иванович Шишкин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61207"/>
            <a:ext cx="3643338" cy="509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Архип Куинджи 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904845"/>
            <a:ext cx="4000528" cy="52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«Лунная ночь </a:t>
            </a:r>
            <a:br>
              <a:rPr lang="ru-RU" dirty="0" smtClean="0"/>
            </a:br>
            <a:r>
              <a:rPr lang="ru-RU" dirty="0" smtClean="0"/>
              <a:t>на Днепре»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03"/>
            <a:ext cx="4714908" cy="62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527431" cy="32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699" y="714357"/>
            <a:ext cx="3156251" cy="23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786190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«Ладожское озеро» (1873)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071810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«Пятна лунного света в лесу. Зима»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14752"/>
            <a:ext cx="3920156" cy="20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071802" y="5929330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«Берёзовая роща» (1879)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" Не то, что мните вы, природа: </a:t>
            </a:r>
          </a:p>
          <a:p>
            <a:pPr>
              <a:buNone/>
            </a:pPr>
            <a:r>
              <a:rPr lang="ru-RU" dirty="0" smtClean="0"/>
              <a:t>  Не слепок, не бездушный лик – </a:t>
            </a:r>
          </a:p>
          <a:p>
            <a:pPr>
              <a:buNone/>
            </a:pPr>
            <a:r>
              <a:rPr lang="ru-RU" dirty="0" smtClean="0"/>
              <a:t>  В ней есть душа, в ней есть свобода, </a:t>
            </a:r>
          </a:p>
          <a:p>
            <a:pPr>
              <a:buNone/>
            </a:pPr>
            <a:r>
              <a:rPr lang="ru-RU" dirty="0" smtClean="0"/>
              <a:t>  В ней есть любовь, в ней есть язык."                                                                                                                               Ф.Тютчев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"Рожь"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246994" cy="4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"Утро в сосновом бору"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7512" y="1643050"/>
            <a:ext cx="7330636" cy="47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4888868" cy="62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3732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"На севере диком…"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М.И. </a:t>
            </a:r>
            <a:r>
              <a:rPr lang="ru-RU" dirty="0" err="1" smtClean="0"/>
              <a:t>Рыленков</a:t>
            </a:r>
            <a:r>
              <a:rPr lang="ru-RU" dirty="0" smtClean="0"/>
              <a:t> "Все в тающей дымке" (отрывок):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"Здесь мало увидеть, здесь нужно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                                                всмотреться, </a:t>
            </a:r>
          </a:p>
          <a:p>
            <a:pPr>
              <a:buNone/>
            </a:pPr>
            <a:r>
              <a:rPr lang="ru-RU" sz="4400" b="1" i="1" dirty="0" smtClean="0"/>
              <a:t>  </a:t>
            </a:r>
            <a:r>
              <a:rPr lang="ru-RU" sz="4400" b="1" i="1" dirty="0" smtClean="0">
                <a:solidFill>
                  <a:srgbClr val="00B0F0"/>
                </a:solidFill>
              </a:rPr>
              <a:t>Чтоб ясной любовью наполнилось сердце. </a:t>
            </a:r>
          </a:p>
          <a:p>
            <a:pPr>
              <a:buNone/>
            </a:pPr>
            <a:endParaRPr lang="ru-RU" sz="44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00B050"/>
                </a:solidFill>
              </a:rPr>
              <a:t>Здесь мало услышать, здесь вслушаться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                                                                       нужно, </a:t>
            </a:r>
          </a:p>
          <a:p>
            <a:pPr>
              <a:buNone/>
            </a:pP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FFC000"/>
                </a:solidFill>
              </a:rPr>
              <a:t>Чтоб в душу созвучья нахлынули дружно</a:t>
            </a:r>
            <a:r>
              <a:rPr lang="ru-RU" sz="4400" b="1" i="1" dirty="0" smtClean="0">
                <a:solidFill>
                  <a:srgbClr val="0070C0"/>
                </a:solidFill>
              </a:rPr>
              <a:t>. </a:t>
            </a:r>
          </a:p>
          <a:p>
            <a:pPr>
              <a:buNone/>
            </a:pPr>
            <a:endParaRPr lang="ru-RU" sz="4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Чтоб вдруг отразили прозрачные воды </a:t>
            </a:r>
          </a:p>
          <a:p>
            <a:pPr>
              <a:buNone/>
            </a:pPr>
            <a:endParaRPr lang="ru-RU" sz="4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  Всю прелесть застенчивой русской природы"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"Корабельная роща"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5267" y="1571612"/>
            <a:ext cx="7381443" cy="480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714776" cy="1368412"/>
          </a:xfrm>
        </p:spPr>
        <p:txBody>
          <a:bodyPr/>
          <a:lstStyle/>
          <a:p>
            <a:r>
              <a:rPr lang="ru-RU" dirty="0" smtClean="0"/>
              <a:t>Алексей Саврасов, 1870-е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643334" cy="497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257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Пейзаж России 19 века Экскурсия  по залам Русского государственного музея. </vt:lpstr>
      <vt:lpstr>Иван Иванович Шишкин</vt:lpstr>
      <vt:lpstr>Слайд 3</vt:lpstr>
      <vt:lpstr>"Рожь"</vt:lpstr>
      <vt:lpstr>"Утро в сосновом бору"</vt:lpstr>
      <vt:lpstr>Слайд 6</vt:lpstr>
      <vt:lpstr>М.И. Рыленков "Все в тающей дымке" (отрывок):</vt:lpstr>
      <vt:lpstr>"Корабельная роща"</vt:lpstr>
      <vt:lpstr>Алексей Саврасов, 1870-е</vt:lpstr>
      <vt:lpstr>Алексей Саврасов  "Грачи прилетели"</vt:lpstr>
      <vt:lpstr>Василий Поленов</vt:lpstr>
      <vt:lpstr>«Старая мельница»</vt:lpstr>
      <vt:lpstr>«Заросший пруд»</vt:lpstr>
      <vt:lpstr>Исаак  Левитан.</vt:lpstr>
      <vt:lpstr>«Золотая осень»1895 год  </vt:lpstr>
      <vt:lpstr>"Март"</vt:lpstr>
      <vt:lpstr>"Владимирка"</vt:lpstr>
      <vt:lpstr>"Вечерний звон"</vt:lpstr>
      <vt:lpstr>"Над вечным покоем"</vt:lpstr>
      <vt:lpstr>Архип Куинджи .</vt:lpstr>
      <vt:lpstr>«Лунная ночь  на Днепре»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России 19 века</dc:title>
  <cp:lastModifiedBy>Admin</cp:lastModifiedBy>
  <cp:revision>9</cp:revision>
  <dcterms:modified xsi:type="dcterms:W3CDTF">2011-01-24T17:48:36Z</dcterms:modified>
</cp:coreProperties>
</file>