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2" r:id="rId2"/>
    <p:sldId id="274" r:id="rId3"/>
    <p:sldId id="256" r:id="rId4"/>
    <p:sldId id="257" r:id="rId5"/>
    <p:sldId id="291" r:id="rId6"/>
    <p:sldId id="295" r:id="rId7"/>
    <p:sldId id="299" r:id="rId8"/>
    <p:sldId id="288" r:id="rId9"/>
    <p:sldId id="296" r:id="rId10"/>
    <p:sldId id="297" r:id="rId11"/>
    <p:sldId id="287" r:id="rId12"/>
    <p:sldId id="259" r:id="rId13"/>
    <p:sldId id="290" r:id="rId14"/>
    <p:sldId id="277" r:id="rId15"/>
    <p:sldId id="265" r:id="rId16"/>
    <p:sldId id="266" r:id="rId17"/>
    <p:sldId id="302" r:id="rId18"/>
    <p:sldId id="303" r:id="rId19"/>
    <p:sldId id="270" r:id="rId20"/>
    <p:sldId id="260" r:id="rId21"/>
    <p:sldId id="262" r:id="rId22"/>
    <p:sldId id="263" r:id="rId23"/>
    <p:sldId id="284" r:id="rId24"/>
    <p:sldId id="261" r:id="rId25"/>
    <p:sldId id="289" r:id="rId26"/>
    <p:sldId id="285" r:id="rId27"/>
    <p:sldId id="272" r:id="rId28"/>
    <p:sldId id="273" r:id="rId29"/>
    <p:sldId id="275" r:id="rId30"/>
    <p:sldId id="306" r:id="rId31"/>
    <p:sldId id="307" r:id="rId32"/>
    <p:sldId id="298" r:id="rId33"/>
    <p:sldId id="267" r:id="rId34"/>
    <p:sldId id="268" r:id="rId35"/>
    <p:sldId id="292" r:id="rId36"/>
    <p:sldId id="309" r:id="rId37"/>
    <p:sldId id="308" r:id="rId38"/>
    <p:sldId id="310" r:id="rId39"/>
    <p:sldId id="293" r:id="rId40"/>
    <p:sldId id="294" r:id="rId41"/>
    <p:sldId id="31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CDA7D2-324C-4C76-A73A-E4624E5BF7F2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E12187-2D02-4679-8D7F-C16F6C58A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6;&#1082;&#1091;&#1084;&#1077;&#1085;&#1090;&#1099;\&#1042;&#1086;&#1089;&#1087;&#1086;&#1084;&#1080;&#1085;&#1072;&#1085;&#1080;&#1103;%20&#1086;%20&#1047;&#1072;&#1083;&#1100;&#1094;&#1073;&#1091;&#1088;&#1075;&#1077;\&#1042;&#1086;&#1083;&#1096;&#1077;&#1073;&#1085;&#1072;&#1103;%20&#1092;&#1083;&#1077;&#1081;&#1090;&#1072;%20-%20&#1052;&#1086;&#1094;&#1072;&#1088;&#1090;%20-%20&#1040;&#1076;&#1072;&#1078;&#1080;&#1086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43932" cy="928694"/>
          </a:xfrm>
        </p:spPr>
        <p:txBody>
          <a:bodyPr/>
          <a:lstStyle/>
          <a:p>
            <a:pPr algn="ctr"/>
            <a:r>
              <a:rPr lang="ru-RU" dirty="0" smtClean="0"/>
              <a:t>Воспоминания о Зальцбурге</a:t>
            </a:r>
            <a:endParaRPr lang="ru-RU" dirty="0"/>
          </a:p>
        </p:txBody>
      </p:sp>
      <p:pic>
        <p:nvPicPr>
          <p:cNvPr id="4" name="Содержимое 3" descr="tsg-09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85786" y="1214422"/>
            <a:ext cx="7786742" cy="5148071"/>
          </a:xfrm>
        </p:spPr>
      </p:pic>
      <p:pic>
        <p:nvPicPr>
          <p:cNvPr id="7" name="Волшебная флейта - Моцарт - Адажио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500462" cy="4429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>Конфеты «</a:t>
            </a:r>
            <a:r>
              <a:rPr lang="en-US" sz="4000" dirty="0" smtClean="0">
                <a:solidFill>
                  <a:schemeClr val="accent2"/>
                </a:solidFill>
              </a:rPr>
              <a:t>Mozart Kugeln</a:t>
            </a:r>
            <a:r>
              <a:rPr lang="ru-RU" sz="4000" dirty="0" smtClean="0">
                <a:solidFill>
                  <a:schemeClr val="accent2"/>
                </a:solidFill>
              </a:rPr>
              <a:t>»</a:t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-</a:t>
            </a:r>
            <a:r>
              <a:rPr lang="ru-RU" sz="4000" dirty="0" smtClean="0">
                <a:solidFill>
                  <a:schemeClr val="accent2"/>
                </a:solidFill>
              </a:rPr>
              <a:t>бренд </a:t>
            </a:r>
            <a:r>
              <a:rPr lang="en-US" sz="4000" dirty="0" smtClean="0">
                <a:solidFill>
                  <a:schemeClr val="accent2"/>
                </a:solidFill>
              </a:rPr>
              <a:t>  </a:t>
            </a:r>
            <a:r>
              <a:rPr lang="ru-RU" sz="4000" dirty="0" smtClean="0">
                <a:solidFill>
                  <a:schemeClr val="accent2"/>
                </a:solidFill>
              </a:rPr>
              <a:t>города </a:t>
            </a:r>
            <a:r>
              <a:rPr lang="en-US" sz="4000" dirty="0" smtClean="0">
                <a:solidFill>
                  <a:schemeClr val="accent2"/>
                </a:solidFill>
              </a:rPr>
              <a:t>     </a:t>
            </a:r>
            <a:r>
              <a:rPr lang="ru-RU" sz="4000" dirty="0" smtClean="0">
                <a:solidFill>
                  <a:schemeClr val="accent2"/>
                </a:solidFill>
              </a:rPr>
              <a:t>Зальцбурга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76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330788"/>
            <a:ext cx="4643470" cy="6118609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5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428603"/>
            <a:ext cx="8215370" cy="616152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52400"/>
            <a:ext cx="5857916" cy="704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Крепость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en-US" dirty="0" err="1" smtClean="0">
                <a:solidFill>
                  <a:schemeClr val="accent2"/>
                </a:solidFill>
              </a:rPr>
              <a:t>Hohensalzburg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020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8975" y="785794"/>
            <a:ext cx="7962115" cy="5970476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3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642918"/>
            <a:ext cx="8520732" cy="564360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11519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Вид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город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со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смотровой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площадки 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крепости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77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7944695" cy="5287236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78661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Место для купания ни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74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661190"/>
            <a:ext cx="7858180" cy="5411015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643866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Река Зальцах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73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992438"/>
            <a:ext cx="8328663" cy="559959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322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В католическом соборе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св. Петра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747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214289"/>
            <a:ext cx="4357718" cy="6547985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Зимний сад дворца Мирабель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73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14290"/>
            <a:ext cx="8257270" cy="525867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В гостях у баронов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err="1" smtClean="0">
                <a:solidFill>
                  <a:schemeClr val="accent2"/>
                </a:solidFill>
              </a:rPr>
              <a:t>Вехтерн</a:t>
            </a:r>
            <a:r>
              <a:rPr lang="ru-RU" sz="2400" dirty="0" smtClean="0">
                <a:solidFill>
                  <a:schemeClr val="accent2"/>
                </a:solidFill>
              </a:rPr>
              <a:t> с баронессой Еленой Николаевной </a:t>
            </a:r>
            <a:r>
              <a:rPr lang="ru-RU" sz="2400" dirty="0" err="1" smtClean="0">
                <a:solidFill>
                  <a:schemeClr val="accent2"/>
                </a:solidFill>
              </a:rPr>
              <a:t>Мейендорф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P10104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739670"/>
            <a:ext cx="6000792" cy="413275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928802"/>
            <a:ext cx="3357586" cy="164307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2"/>
                </a:solidFill>
                <a:latin typeface="Book Antiqua" pitchFamily="18" charset="0"/>
              </a:rPr>
              <a:t>Баронесса Елена Николаевна </a:t>
            </a:r>
            <a:r>
              <a:rPr lang="ru-RU" sz="3200" i="1" dirty="0" err="1" smtClean="0">
                <a:solidFill>
                  <a:schemeClr val="accent2"/>
                </a:solidFill>
                <a:latin typeface="Book Antiqua" pitchFamily="18" charset="0"/>
              </a:rPr>
              <a:t>Мейендорф</a:t>
            </a:r>
            <a:endParaRPr lang="ru-RU" sz="3200" i="1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DSC78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214842" cy="633329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Тульские сувениры </a:t>
            </a:r>
            <a:r>
              <a:rPr lang="en-US" sz="2800" dirty="0" smtClean="0">
                <a:solidFill>
                  <a:schemeClr val="accent2"/>
                </a:solidFill>
              </a:rPr>
              <a:t>-</a:t>
            </a:r>
            <a:r>
              <a:rPr lang="ru-RU" sz="2800" dirty="0" smtClean="0">
                <a:solidFill>
                  <a:schemeClr val="accent2"/>
                </a:solidFill>
              </a:rPr>
              <a:t>гостеприимному хозяину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021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142984"/>
            <a:ext cx="8072494" cy="53340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Дворец Мирабель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73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00108"/>
            <a:ext cx="8185934" cy="544895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73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571480"/>
            <a:ext cx="7836113" cy="571504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76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00042"/>
            <a:ext cx="8501122" cy="607223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82594"/>
          </a:xfrm>
        </p:spPr>
        <p:txBody>
          <a:bodyPr>
            <a:normAutofit fontScale="90000"/>
          </a:bodyPr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021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357166"/>
            <a:ext cx="8643997" cy="614366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86742" cy="1011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3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00042"/>
            <a:ext cx="8628591" cy="607223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643578"/>
            <a:ext cx="7358114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После концерта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P10105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7" y="428604"/>
            <a:ext cx="7429432" cy="542928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Мировая известность- кафе «</a:t>
            </a:r>
            <a:r>
              <a:rPr lang="ru-RU" dirty="0" err="1" smtClean="0">
                <a:solidFill>
                  <a:schemeClr val="accent2"/>
                </a:solidFill>
              </a:rPr>
              <a:t>Захер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75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8858280" cy="578647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1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85728"/>
            <a:ext cx="8929718" cy="628654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2400"/>
            <a:ext cx="8215370" cy="5619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В гостях у баронессы </a:t>
            </a:r>
            <a:r>
              <a:rPr lang="ru-RU" sz="2400" dirty="0" err="1" smtClean="0">
                <a:solidFill>
                  <a:schemeClr val="accent2"/>
                </a:solidFill>
              </a:rPr>
              <a:t>Мейендорф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021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857232"/>
            <a:ext cx="8030648" cy="5310609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358114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Наш друг, гид и помощник –</a:t>
            </a:r>
            <a:b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Светлана Витальевна Литвиненко</a:t>
            </a:r>
            <a:endParaRPr lang="ru-RU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02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1143705"/>
            <a:ext cx="7286676" cy="548339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43971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и</a:t>
            </a:r>
            <a:r>
              <a:rPr lang="ru-RU" sz="2400" dirty="0" smtClean="0">
                <a:solidFill>
                  <a:schemeClr val="accent2"/>
                </a:solidFill>
              </a:rPr>
              <a:t> обедали…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P10106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696496"/>
            <a:ext cx="7929618" cy="594721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429552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…и с удовольствием слушали.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0217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66723" y="857232"/>
            <a:ext cx="7691995" cy="576899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494031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accent2"/>
                </a:solidFill>
              </a:rPr>
              <a:t>Подарок Елене Николаевне баронессе </a:t>
            </a:r>
            <a:r>
              <a:rPr lang="ru-RU" sz="3200" b="0" dirty="0" err="1" smtClean="0">
                <a:solidFill>
                  <a:schemeClr val="accent2"/>
                </a:solidFill>
              </a:rPr>
              <a:t>Мейендорф</a:t>
            </a:r>
            <a:r>
              <a:rPr lang="ru-RU" sz="3200" b="0" dirty="0" smtClean="0">
                <a:solidFill>
                  <a:schemeClr val="accent2"/>
                </a:solidFill>
              </a:rPr>
              <a:t> </a:t>
            </a:r>
            <a:br>
              <a:rPr lang="ru-RU" sz="3200" b="0" dirty="0" smtClean="0">
                <a:solidFill>
                  <a:schemeClr val="accent2"/>
                </a:solidFill>
              </a:rPr>
            </a:br>
            <a:r>
              <a:rPr lang="ru-RU" sz="3200" b="0" dirty="0" smtClean="0">
                <a:solidFill>
                  <a:schemeClr val="accent2"/>
                </a:solidFill>
              </a:rPr>
              <a:t>от президента</a:t>
            </a:r>
            <a:br>
              <a:rPr lang="ru-RU" sz="3200" b="0" dirty="0" smtClean="0">
                <a:solidFill>
                  <a:schemeClr val="accent2"/>
                </a:solidFill>
              </a:rPr>
            </a:br>
            <a:r>
              <a:rPr lang="ru-RU" sz="3200" b="0" dirty="0" smtClean="0">
                <a:solidFill>
                  <a:schemeClr val="accent2"/>
                </a:solidFill>
              </a:rPr>
              <a:t>Д.А. Медведева</a:t>
            </a:r>
            <a:endParaRPr lang="ru-RU" sz="3200" b="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_DSC78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4286280" cy="6440641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5000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На презентации гимназии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022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625058"/>
            <a:ext cx="8001056" cy="600079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8" cy="654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Отец Георгий- настоятель Храма Покрова Пресвятой Богородицы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022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71546"/>
            <a:ext cx="8358246" cy="551303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4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8494340" cy="607223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29618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В Храме Покрова Пресвятой Богородицы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Изображение 6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000108"/>
            <a:ext cx="8358246" cy="5500726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68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285728"/>
            <a:ext cx="8150830" cy="611312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Встреча с Саввой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Изображение 6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7905805" cy="592935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47974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Подарок от отца Георгия- икона св.мученика Александра </a:t>
            </a:r>
            <a:r>
              <a:rPr lang="ru-RU" sz="2800" dirty="0" err="1" smtClean="0">
                <a:solidFill>
                  <a:schemeClr val="accent2"/>
                </a:solidFill>
              </a:rPr>
              <a:t>Шмореля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Изображение 6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42852"/>
            <a:ext cx="4857784" cy="6477045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515088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Остановка «</a:t>
            </a:r>
            <a:r>
              <a:rPr lang="en-US" sz="24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Walserfeld</a:t>
            </a: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слева- молодежный отель</a:t>
            </a:r>
            <a:endParaRPr lang="ru-RU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78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14356"/>
            <a:ext cx="8250558" cy="5490789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6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285728"/>
            <a:ext cx="7939127" cy="5954345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В день отъезда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DSC022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928670"/>
            <a:ext cx="6720979" cy="4929222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857916" cy="11430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Елена Николаевна баронесса </a:t>
            </a:r>
            <a:r>
              <a:rPr lang="ru-RU" sz="24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Мейендорф</a:t>
            </a: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спланировала каждый наш день пребывания в Зальцбурге.</a:t>
            </a:r>
            <a:endParaRPr lang="ru-RU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зображение 3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643050"/>
            <a:ext cx="5583766" cy="4187825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7143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На первой экскурсии со Светланой Витальевной Литвиненко</a:t>
            </a:r>
            <a:endParaRPr lang="ru-RU" sz="2000" dirty="0"/>
          </a:p>
        </p:txBody>
      </p:sp>
      <p:pic>
        <p:nvPicPr>
          <p:cNvPr id="4" name="Содержимое 3" descr="DSC020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214422"/>
            <a:ext cx="7333797" cy="550034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DSC74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642918"/>
            <a:ext cx="8024534" cy="5340369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5572164" cy="7143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Дом , где родился Моцарт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Изображение 0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000108"/>
            <a:ext cx="7549206" cy="5500726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52400"/>
            <a:ext cx="6400816" cy="7048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В Доме-музее Моцарта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Изображение 1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863183"/>
            <a:ext cx="8286808" cy="54233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344</TotalTime>
  <Words>129</Words>
  <Application>Microsoft Office PowerPoint</Application>
  <PresentationFormat>Экран (4:3)</PresentationFormat>
  <Paragraphs>30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Аспект</vt:lpstr>
      <vt:lpstr>Воспоминания о Зальцбурге</vt:lpstr>
      <vt:lpstr>Баронесса Елена Николаевна Мейендорф</vt:lpstr>
      <vt:lpstr>   Наш друг, гид и помощник – Светлана Витальевна Литвиненко</vt:lpstr>
      <vt:lpstr>Остановка «Walserfeld», слева- молодежный отель</vt:lpstr>
      <vt:lpstr>Елена Николаевна баронесса Мейендорф  спланировала каждый наш день пребывания в Зальцбурге.</vt:lpstr>
      <vt:lpstr>На первой экскурсии со Светланой Витальевной Литвиненко</vt:lpstr>
      <vt:lpstr>Слайд 7</vt:lpstr>
      <vt:lpstr>Дом , где родился Моцарт</vt:lpstr>
      <vt:lpstr>В Доме-музее Моцарта</vt:lpstr>
      <vt:lpstr>    Конфеты «Mozart Kugeln» -бренд   города      Зальцбурга</vt:lpstr>
      <vt:lpstr>Слайд 11</vt:lpstr>
      <vt:lpstr>Крепость  «Hohensalzburg»</vt:lpstr>
      <vt:lpstr>Слайд 13</vt:lpstr>
      <vt:lpstr>Вид  на  город  со  смотровой  площадки    крепости</vt:lpstr>
      <vt:lpstr>Место для купания ни</vt:lpstr>
      <vt:lpstr>Река Зальцах</vt:lpstr>
      <vt:lpstr>В католическом соборе  св. Петра</vt:lpstr>
      <vt:lpstr>Зимний сад дворца Мирабель</vt:lpstr>
      <vt:lpstr>В гостях у баронов  Вехтерн с баронессой Еленой Николаевной Мейендорф</vt:lpstr>
      <vt:lpstr>Тульские сувениры -гостеприимному хозяину</vt:lpstr>
      <vt:lpstr>Дворец Мирабель</vt:lpstr>
      <vt:lpstr>Слайд 22</vt:lpstr>
      <vt:lpstr>Слайд 23</vt:lpstr>
      <vt:lpstr>Слайд 24</vt:lpstr>
      <vt:lpstr>Слайд 25</vt:lpstr>
      <vt:lpstr>После концерта</vt:lpstr>
      <vt:lpstr>Мировая известность- кафе «Захер»</vt:lpstr>
      <vt:lpstr>Слайд 28</vt:lpstr>
      <vt:lpstr>В гостях у баронессы Мейендорф</vt:lpstr>
      <vt:lpstr>и обедали…</vt:lpstr>
      <vt:lpstr>…и с удовольствием слушали.</vt:lpstr>
      <vt:lpstr>Подарок Елене Николаевне баронессе Мейендорф  от президента Д.А. Медведева</vt:lpstr>
      <vt:lpstr>На презентации гимназии</vt:lpstr>
      <vt:lpstr>Отец Георгий- настоятель Храма Покрова Пресвятой Богородицы</vt:lpstr>
      <vt:lpstr>Слайд 35</vt:lpstr>
      <vt:lpstr>В Храме Покрова Пресвятой Богородицы</vt:lpstr>
      <vt:lpstr>Слайд 37</vt:lpstr>
      <vt:lpstr>Встреча с Саввой</vt:lpstr>
      <vt:lpstr>Подарок от отца Георгия- икона св.мученика Александра Шмореля</vt:lpstr>
      <vt:lpstr>Слайд 40</vt:lpstr>
      <vt:lpstr>В день отъезда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</cp:revision>
  <dcterms:created xsi:type="dcterms:W3CDTF">2012-02-28T12:23:47Z</dcterms:created>
  <dcterms:modified xsi:type="dcterms:W3CDTF">2013-11-13T10:53:20Z</dcterms:modified>
</cp:coreProperties>
</file>