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D4E89"/>
    <a:srgbClr val="669900"/>
    <a:srgbClr val="FF9933"/>
    <a:srgbClr val="F8E7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034A7-7F01-4993-B531-03E69819E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13EA-E660-4591-ABFD-D3C395B47D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5213-B143-4406-ADBD-BFA43A6BC8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04E3-9303-430D-9EEE-64C114310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A702E-B0A6-4D48-8015-525BCB8143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2DA82-5CDF-45B2-9FA4-A113AB709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FA2B9-75DB-4CF7-BC53-3A2A467339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17F26-64D1-404D-8DD7-9CC30217C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08997-69D9-472F-9ACB-AB3FE9A09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9982-6474-4C49-A5A1-703866DFC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657C-572B-466D-96CF-091D3E5CA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9EEA47-4070-4B5A-96CA-7E47E81258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Математическая</a:t>
            </a:r>
            <a:br>
              <a:rPr lang="ru-RU" sz="6600" b="1" dirty="0" smtClean="0">
                <a:solidFill>
                  <a:srgbClr val="C00000"/>
                </a:solidFill>
              </a:rPr>
            </a:br>
            <a:r>
              <a:rPr lang="ru-RU" sz="6600" b="1" dirty="0" smtClean="0">
                <a:solidFill>
                  <a:srgbClr val="C00000"/>
                </a:solidFill>
              </a:rPr>
              <a:t> </a:t>
            </a:r>
            <a:r>
              <a:rPr lang="ru-RU" sz="6600" b="1" dirty="0" smtClean="0">
                <a:solidFill>
                  <a:srgbClr val="C00000"/>
                </a:solidFill>
              </a:rPr>
              <a:t>разминка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/>
              <a:t>Подготовила: учитель математики</a:t>
            </a:r>
          </a:p>
          <a:p>
            <a:r>
              <a:rPr lang="ru-RU" sz="2400" dirty="0" smtClean="0"/>
              <a:t> МКОУ «СОШ с. Макарово»</a:t>
            </a:r>
          </a:p>
          <a:p>
            <a:r>
              <a:rPr lang="ru-RU" sz="2400" dirty="0" smtClean="0"/>
              <a:t> Потапова Галина Сергеевна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Определи закономерность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и найди неизвестное число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free-math.ucoz.ru/_ld/1/529226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Какая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буква</a:t>
            </a:r>
            <a:r>
              <a:rPr lang="ru-RU" sz="2800" b="1" dirty="0" smtClean="0">
                <a:solidFill>
                  <a:srgbClr val="C00000"/>
                </a:solidFill>
              </a:rPr>
              <a:t> должна быть следующей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в этой последовательности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2362200"/>
            <a:ext cx="647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O Д Т Ч П Ш С...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Посмотрите на рисунок и скажите, какая фигура здесь лишняя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24000" y="1828800"/>
            <a:ext cx="1828800" cy="1752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95800" y="1981200"/>
            <a:ext cx="15240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057400" y="4038600"/>
            <a:ext cx="2590800" cy="1828800"/>
          </a:xfrm>
          <a:prstGeom prst="triangle">
            <a:avLst>
              <a:gd name="adj" fmla="val 16808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5562600" y="3962400"/>
            <a:ext cx="2362200" cy="2133600"/>
          </a:xfrm>
          <a:prstGeom prst="pentagon">
            <a:avLst/>
          </a:prstGeom>
          <a:solidFill>
            <a:srgbClr val="C00000"/>
          </a:solidFill>
          <a:ln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 шестнадцати клетках каждой таблицы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записаны вразнобой числа от 1 до 20.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Это означает, что какие-то четыре числа в каждой таблице пропущены. Без помощи ручки или карандаша, только глазами отследите все числа и выпишите недостающие.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14400" y="2667000"/>
          <a:ext cx="3657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81600" y="2667000"/>
          <a:ext cx="3429000" cy="3489960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98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32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66800" y="1905000"/>
            <a:ext cx="3429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Ответ: 3,6,11, 17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1600" y="1905000"/>
            <a:ext cx="3429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Ответ: 1, 9, 12, 19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Разгадайте внешне похожие ребусы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600200"/>
            <a:ext cx="31242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1ОЧКА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1БОР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Ш1А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Ф1А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2Д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ПО2Л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1752600"/>
            <a:ext cx="2514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одиночка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67200" y="2590800"/>
            <a:ext cx="2514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разбор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7200" y="3276600"/>
            <a:ext cx="2514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школа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7200" y="3962400"/>
            <a:ext cx="2514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фраза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7200" y="4648200"/>
            <a:ext cx="2514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парад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5410200"/>
            <a:ext cx="2514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подвал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проанализировать взаимосвязи между имеющимися элементами правой и левой половинок канона, выявить их и по аналогии выстроить недостающую цепочку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90600" y="3124199"/>
          <a:ext cx="2895600" cy="147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414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Вечер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8200" y="3124200"/>
          <a:ext cx="2895600" cy="152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414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66800" y="5257800"/>
            <a:ext cx="2438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Буква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У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00600" y="5334000"/>
            <a:ext cx="2438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Буква 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145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Математическая  разминка</vt:lpstr>
      <vt:lpstr>Определи закономерность  и найди неизвестное число</vt:lpstr>
      <vt:lpstr>Какая буква должна быть следующей  в этой последовательности</vt:lpstr>
      <vt:lpstr>Посмотрите на рисунок и скажите, какая фигура здесь лишняя</vt:lpstr>
      <vt:lpstr>В шестнадцати клетках каждой таблицы  записаны вразнобой числа от 1 до 20. Это означает, что какие-то четыре числа в каждой таблице пропущены. Без помощи ручки или карандаша, только глазами отследите все числа и выпишите недостающие. </vt:lpstr>
      <vt:lpstr>Разгадайте внешне похожие ребусы</vt:lpstr>
      <vt:lpstr>проанализировать взаимосвязи между имеющимися элементами правой и левой половинок канона, выявить их и по аналогии выстроить недостающую цепочку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SamLab.ws</cp:lastModifiedBy>
  <cp:revision>10</cp:revision>
  <cp:lastPrinted>1601-01-01T00:00:00Z</cp:lastPrinted>
  <dcterms:created xsi:type="dcterms:W3CDTF">1601-01-01T00:00:00Z</dcterms:created>
  <dcterms:modified xsi:type="dcterms:W3CDTF">2013-10-24T19:52:09Z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