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80" r:id="rId5"/>
    <p:sldId id="277" r:id="rId6"/>
    <p:sldId id="279" r:id="rId7"/>
    <p:sldId id="281" r:id="rId8"/>
    <p:sldId id="258" r:id="rId9"/>
    <p:sldId id="282" r:id="rId10"/>
    <p:sldId id="260" r:id="rId11"/>
    <p:sldId id="259" r:id="rId12"/>
    <p:sldId id="261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>
      <p:cViewPr varScale="1">
        <p:scale>
          <a:sx n="68" d="100"/>
          <a:sy n="68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«б»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История возникновения </a:t>
            </a:r>
            <a:br>
              <a:rPr lang="ru-RU" dirty="0" smtClean="0"/>
            </a:br>
            <a:r>
              <a:rPr lang="ru-RU" dirty="0" smtClean="0"/>
              <a:t>г. Таганрога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83568" y="877361"/>
            <a:ext cx="71642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защиты гавани на высоком берегу, у самого обрыва, была построена крепость (см. рисунок 1). Она имела форму пятиугольника. Ее опоясывал земляной вал длиною около 3–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километров с бастионами (земляными укреплениями) по углам. Перед валом проходил глубокий земляной ров шириной 40 метров, глубиной 4 метра. Крепость была оснащена артиллерией. Первоначально крепость в официальных документах называлась «Троицкая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Таган-Рогу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», но затем ее стали называть Таганрогом.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" descr="схема креп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836712"/>
            <a:ext cx="7501074" cy="5006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899592" y="436022"/>
            <a:ext cx="73803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Таганрог стал первым городом России, который застраивался по плану, разработанному на основе указаний Петра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Рассказывают, что царь решил заложить здесь столицу русского государства. Строительством города руководил известный русский архитектор Осип Старцев.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 началу 18 века Таганрог стал благоустроенным городом с прямыми улицами, каменными домами, казармами, магазинами, складами, деревянными тротуарами. Для отвода вешней и дождевой воды с мыса в море были проведены каменные трубы. Была построена корабельная верфь. За городом была посажена дубовая роща, заложены фруктовые сады и виноградники.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021.radikal.ru/1202/41/0667f1c395f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76717" cy="632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980728"/>
            <a:ext cx="50899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Основание Таганрога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348880"/>
            <a:ext cx="7200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 конце 17 - начале 18 веков Россия, являясь крупным государством, не имела выхода к морям. Это мешало развитию страны, ограничивало торговлю и культурное общение со странами Европы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1253950"/>
            <a:ext cx="7200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июле 1696 года Петр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небольшой свитой и казаками на казачьих лодках отправился вдоль берега Азовского моря искать место для гавани, где будут стоять корабли и крепость для их защиты. Казаки показали царю мыс, который они называли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Таган-Рог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(приметный мыс). Петр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поднялся на высокий обрывистый берег, осмотрел все вокруг. Место было тихое и безлюдное. С высоты крутого берега хорошо было видно море. «Здесь будут гавань и крепость» - решил Петр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istclub.ru/uploads/gallery/album_21/med_gallery_1_21_1887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7362909" cy="53263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Строительство гавани, крепости и благоустройство города</a:t>
            </a:r>
          </a:p>
          <a:p>
            <a:r>
              <a:rPr lang="ru-RU" sz="2400" dirty="0" smtClean="0"/>
              <a:t>12 сентября 1698 года Московский Пушкарский приказ издал указ о начале строительства гавани и крепости на мысу </a:t>
            </a:r>
            <a:r>
              <a:rPr lang="ru-RU" sz="2400" dirty="0" err="1" smtClean="0"/>
              <a:t>Таган-Рог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14339" name="Picture 3" descr="http://www.nkj.ru/upload/iblock/79b7ea45b8b29e0060cfaaf6fbd36be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348880"/>
            <a:ext cx="5781675" cy="3886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67544" y="1554470"/>
            <a:ext cx="777686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Петр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несколько раз приезжал на мыс: следил за строительством. В то время это была далекая окраина России, и люди неохотно ехали сюда. Первыми строителями были солдаты. По указу царя сюда привозили «работных людей»: плотников, каменщиков, кирпичников, кузнецов, конопатчиков. И ожил мыс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Таган-Рог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Тысячи людей здесь строили гавань, крепость и город.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ttp://pro-taganrog.ru/images/stati/histo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08720"/>
            <a:ext cx="7113801" cy="47502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611560" y="816387"/>
            <a:ext cx="738031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 1699 году в Таганрогской гавани зимовали первые русские военные корабли: «Апостол Петр», «Апостол Павел», галера и другие.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 1709 году Петр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в последний раз приехал в Таганрог. К этому времени город был уже построен. Царь остался доволен тем, что увидел. Больше всего всех поражала гавань: она была построена в открытом море. Нигде в мире подобной гавани не было. До этого гавани строились в естественной бухте. Иностранцы, видевшие гавань, считали ее лучшей в Европе.. 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 углам гавани были возведены башни с бойницами и установлены пушки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s19.radikal.ru/i192/1202/32/e9ecf10bfaf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208912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3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935409"/>
      </a:accent1>
      <a:accent2>
        <a:srgbClr val="F7C890"/>
      </a:accent2>
      <a:accent3>
        <a:srgbClr val="DD7E0E"/>
      </a:accent3>
      <a:accent4>
        <a:srgbClr val="FDF59C"/>
      </a:accent4>
      <a:accent5>
        <a:srgbClr val="F7C890"/>
      </a:accent5>
      <a:accent6>
        <a:srgbClr val="A5B59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496</Words>
  <Application>Microsoft Office PowerPoint</Application>
  <PresentationFormat>Экран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История возникновения  г. Таганрога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возникновения г. Таганрога</dc:title>
  <dc:creator>Катюша</dc:creator>
  <cp:lastModifiedBy>Катюша</cp:lastModifiedBy>
  <cp:revision>6</cp:revision>
  <dcterms:created xsi:type="dcterms:W3CDTF">2013-10-20T19:15:20Z</dcterms:created>
  <dcterms:modified xsi:type="dcterms:W3CDTF">2013-10-20T20:06:48Z</dcterms:modified>
</cp:coreProperties>
</file>