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6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D542DF-C8ED-457D-8EE2-BB03967EE7B7}" type="datetimeFigureOut">
              <a:rPr lang="ru-RU" smtClean="0"/>
              <a:pPr/>
              <a:t>03.02.2012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E51345-05D2-49F9-ACAA-DBEB7D56360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E51345-05D2-49F9-ACAA-DBEB7D563609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66FC5-A316-4E34-8457-18B95CD3A88D}" type="datetimeFigureOut">
              <a:rPr lang="ru-RU" smtClean="0"/>
              <a:pPr/>
              <a:t>03.02.2012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81710-19A7-4C30-8E1C-2A3F987D31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66FC5-A316-4E34-8457-18B95CD3A88D}" type="datetimeFigureOut">
              <a:rPr lang="ru-RU" smtClean="0"/>
              <a:pPr/>
              <a:t>03.02.2012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81710-19A7-4C30-8E1C-2A3F987D31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66FC5-A316-4E34-8457-18B95CD3A88D}" type="datetimeFigureOut">
              <a:rPr lang="ru-RU" smtClean="0"/>
              <a:pPr/>
              <a:t>03.02.2012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81710-19A7-4C30-8E1C-2A3F987D31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66FC5-A316-4E34-8457-18B95CD3A88D}" type="datetimeFigureOut">
              <a:rPr lang="ru-RU" smtClean="0"/>
              <a:pPr/>
              <a:t>03.02.2012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81710-19A7-4C30-8E1C-2A3F987D31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66FC5-A316-4E34-8457-18B95CD3A88D}" type="datetimeFigureOut">
              <a:rPr lang="ru-RU" smtClean="0"/>
              <a:pPr/>
              <a:t>03.02.2012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81710-19A7-4C30-8E1C-2A3F987D31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66FC5-A316-4E34-8457-18B95CD3A88D}" type="datetimeFigureOut">
              <a:rPr lang="ru-RU" smtClean="0"/>
              <a:pPr/>
              <a:t>03.02.2012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81710-19A7-4C30-8E1C-2A3F987D31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66FC5-A316-4E34-8457-18B95CD3A88D}" type="datetimeFigureOut">
              <a:rPr lang="ru-RU" smtClean="0"/>
              <a:pPr/>
              <a:t>03.02.2012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81710-19A7-4C30-8E1C-2A3F987D31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66FC5-A316-4E34-8457-18B95CD3A88D}" type="datetimeFigureOut">
              <a:rPr lang="ru-RU" smtClean="0"/>
              <a:pPr/>
              <a:t>03.02.2012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81710-19A7-4C30-8E1C-2A3F987D31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66FC5-A316-4E34-8457-18B95CD3A88D}" type="datetimeFigureOut">
              <a:rPr lang="ru-RU" smtClean="0"/>
              <a:pPr/>
              <a:t>03.02.2012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81710-19A7-4C30-8E1C-2A3F987D31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66FC5-A316-4E34-8457-18B95CD3A88D}" type="datetimeFigureOut">
              <a:rPr lang="ru-RU" smtClean="0"/>
              <a:pPr/>
              <a:t>03.02.2012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81710-19A7-4C30-8E1C-2A3F987D31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66FC5-A316-4E34-8457-18B95CD3A88D}" type="datetimeFigureOut">
              <a:rPr lang="ru-RU" smtClean="0"/>
              <a:pPr/>
              <a:t>03.02.2012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F881710-19A7-4C30-8E1C-2A3F987D31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2F66FC5-A316-4E34-8457-18B95CD3A88D}" type="datetimeFigureOut">
              <a:rPr lang="ru-RU" smtClean="0"/>
              <a:pPr/>
              <a:t>03.02.2012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F881710-19A7-4C30-8E1C-2A3F987D31CE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85786" y="214290"/>
            <a:ext cx="7300396" cy="452431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24500" cmpd="dbl">
                  <a:solidFill>
                    <a:schemeClr val="accent1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Игра</a:t>
            </a:r>
          </a:p>
          <a:p>
            <a:pPr algn="ctr"/>
            <a:endParaRPr lang="ru-RU" sz="7200" b="1" dirty="0" smtClean="0">
              <a:ln w="24500" cmpd="dbl">
                <a:solidFill>
                  <a:schemeClr val="accent1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  <a:p>
            <a:pPr algn="ctr"/>
            <a:r>
              <a:rPr lang="ru-RU" sz="7200" b="1" dirty="0" smtClean="0">
                <a:ln w="24500" cmpd="dbl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Кто хочет стать </a:t>
            </a:r>
          </a:p>
          <a:p>
            <a:pPr algn="ctr"/>
            <a:r>
              <a:rPr lang="ru-RU" sz="7200" b="1" cap="none" spc="0" dirty="0" smtClean="0">
                <a:ln w="24500" cmpd="dbl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отличником</a:t>
            </a:r>
            <a:endParaRPr lang="ru-RU" sz="7200" b="1" cap="none" spc="0" dirty="0">
              <a:ln w="24500" cmpd="dbl">
                <a:solidFill>
                  <a:srgbClr val="C00000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14942" y="5715016"/>
            <a:ext cx="34912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МОУ «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Осташевская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средняя 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бщеобразовательная школа»</a:t>
            </a:r>
          </a:p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Качайкина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Надежда Борисовна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3108" y="428604"/>
            <a:ext cx="6851396" cy="175432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24500" cmpd="dbl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Какая мера длины была введена указом короля Генриха </a:t>
            </a:r>
            <a:r>
              <a:rPr lang="en-US" sz="3600" b="1" cap="none" spc="0" dirty="0" smtClean="0">
                <a:ln w="24500" cmpd="dbl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I</a:t>
            </a:r>
            <a:r>
              <a:rPr lang="ru-RU" sz="3600" b="1" cap="none" spc="0" dirty="0" smtClean="0">
                <a:ln w="24500" cmpd="dbl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в начале Х</a:t>
            </a:r>
            <a:r>
              <a:rPr lang="en-US" sz="3600" b="1" cap="none" spc="0" dirty="0" smtClean="0">
                <a:ln w="24500" cmpd="dbl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II</a:t>
            </a:r>
            <a:r>
              <a:rPr lang="ru-RU" sz="3600" b="1" cap="none" spc="0" dirty="0" smtClean="0">
                <a:ln w="24500" cmpd="dbl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века?</a:t>
            </a:r>
            <a:endParaRPr lang="ru-RU" sz="3600" b="1" cap="none" spc="0" dirty="0">
              <a:ln w="24500" cmpd="dbl">
                <a:solidFill>
                  <a:srgbClr val="C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000100" y="2714620"/>
          <a:ext cx="7000924" cy="29289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0462"/>
                <a:gridCol w="3500462"/>
              </a:tblGrid>
              <a:tr h="146447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464479"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428728" y="3071810"/>
            <a:ext cx="19875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А.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Метр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728" y="4643446"/>
            <a:ext cx="19223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В.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Фут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14876" y="3214686"/>
            <a:ext cx="18873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С.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Ярд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14876" y="4643446"/>
            <a:ext cx="2857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Д. 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Миля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 descr="C:\Program Files\Microsoft Office\MEDIA\CAGCAT10\j0300840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642918"/>
            <a:ext cx="1815084" cy="1528877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214678" y="5786454"/>
            <a:ext cx="29029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Хорошо!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6" grpId="1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3108" y="357166"/>
            <a:ext cx="6851396" cy="175432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24500" cmpd="dbl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Он хотел быть и юристом, и офицером, и философом, но стал математиком. Кто это?</a:t>
            </a:r>
            <a:endParaRPr lang="ru-RU" sz="3600" b="1" cap="none" spc="0" dirty="0">
              <a:ln w="24500" cmpd="dbl">
                <a:solidFill>
                  <a:srgbClr val="7030A0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000100" y="2714620"/>
          <a:ext cx="7000924" cy="29289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0462"/>
                <a:gridCol w="3500462"/>
              </a:tblGrid>
              <a:tr h="146447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464479"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428728" y="3071810"/>
            <a:ext cx="23589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А.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Декарт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728" y="4643446"/>
            <a:ext cx="26532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В.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Евклид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14876" y="3214686"/>
            <a:ext cx="29036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С.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Архимед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14876" y="4643446"/>
            <a:ext cx="2857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Д.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Пифагор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 descr="C:\Program Files\Microsoft Office\MEDIA\CAGCAT10\j0300840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714356"/>
            <a:ext cx="1815084" cy="15288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3108" y="500042"/>
            <a:ext cx="6643734" cy="175432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24500" cmpd="dbl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Какой писатель окончил физико-математический факультет?</a:t>
            </a:r>
            <a:endParaRPr lang="ru-RU" sz="3600" b="1" cap="none" spc="0" dirty="0">
              <a:ln w="24500" cmpd="dbl">
                <a:solidFill>
                  <a:srgbClr val="7030A0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000100" y="2714620"/>
          <a:ext cx="7000924" cy="29289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0462"/>
                <a:gridCol w="3500462"/>
              </a:tblGrid>
              <a:tr h="146447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464479"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428728" y="3071810"/>
            <a:ext cx="29915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А.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Фонвизин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728" y="4643446"/>
            <a:ext cx="28472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В.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Пушкин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14876" y="3214686"/>
            <a:ext cx="29836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С.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Грибоедов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14876" y="4643446"/>
            <a:ext cx="2857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Д.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Толстой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 descr="C:\Program Files\Microsoft Office\MEDIA\CAGCAT10\j0300840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714356"/>
            <a:ext cx="1815084" cy="15288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6" grpId="1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71638" y="0"/>
            <a:ext cx="7072362" cy="286232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24500" cmpd="dbl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Кто из математиков</a:t>
            </a:r>
          </a:p>
          <a:p>
            <a:pPr algn="ctr"/>
            <a:r>
              <a:rPr lang="ru-RU" sz="3600" b="1" cap="none" spc="0" dirty="0" smtClean="0">
                <a:ln w="24500" cmpd="dbl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древности погиб от меча римского солдата, гордо воскликнув: «Отойди от моих чертежей!» ?</a:t>
            </a:r>
            <a:endParaRPr lang="ru-RU" sz="3600" b="1" cap="none" spc="0" dirty="0">
              <a:ln w="24500" cmpd="dbl">
                <a:solidFill>
                  <a:srgbClr val="C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142976" y="2928935"/>
          <a:ext cx="7000924" cy="3143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0462"/>
                <a:gridCol w="3500462"/>
              </a:tblGrid>
              <a:tr h="167879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464479"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500166" y="3714752"/>
            <a:ext cx="24481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А.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Евклид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728" y="5072074"/>
            <a:ext cx="29036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В.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Архимед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86314" y="3786190"/>
            <a:ext cx="25721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С.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Декарт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628" y="5214950"/>
            <a:ext cx="2857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Д.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Пифагор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 descr="C:\Program Files\Microsoft Office\MEDIA\CAGCAT10\j0300840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500042"/>
            <a:ext cx="1815084" cy="15288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642918"/>
            <a:ext cx="728667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ОТЛИЧНО!</a:t>
            </a:r>
            <a:endParaRPr lang="ru-RU" sz="9600" b="1" cap="none" spc="0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C:\Program Files\Microsoft Office\MEDIA\CAGCAT10\j02849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2714620"/>
            <a:ext cx="3657600" cy="24201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71604" y="642918"/>
            <a:ext cx="59500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7030A0"/>
                </a:solidFill>
                <a:effectLst/>
              </a:rPr>
              <a:t>Отборочный тур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7030A0"/>
              </a:solidFill>
              <a:effectLst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1643050"/>
            <a:ext cx="8388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Расположите денежные единицы древней Руси в порядке возрастания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Блок-схема: узел 3"/>
          <p:cNvSpPr/>
          <p:nvPr/>
        </p:nvSpPr>
        <p:spPr>
          <a:xfrm>
            <a:off x="285720" y="2357430"/>
            <a:ext cx="1357322" cy="1214446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Двугри</a:t>
            </a:r>
            <a:endParaRPr lang="en-US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венный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Блок-схема: узел 5"/>
          <p:cNvSpPr/>
          <p:nvPr/>
        </p:nvSpPr>
        <p:spPr>
          <a:xfrm>
            <a:off x="3571868" y="5143512"/>
            <a:ext cx="1357322" cy="1214446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Полушка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Блок-схема: узел 6"/>
          <p:cNvSpPr/>
          <p:nvPr/>
        </p:nvSpPr>
        <p:spPr>
          <a:xfrm>
            <a:off x="6429388" y="3571876"/>
            <a:ext cx="1357322" cy="1214446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Четвертак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Блок-схема: узел 7"/>
          <p:cNvSpPr/>
          <p:nvPr/>
        </p:nvSpPr>
        <p:spPr>
          <a:xfrm>
            <a:off x="1714480" y="3571876"/>
            <a:ext cx="1357322" cy="1214446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Пяти</a:t>
            </a:r>
            <a:endParaRPr lang="en-US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алтынный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Блок-схема: узел 8"/>
          <p:cNvSpPr/>
          <p:nvPr/>
        </p:nvSpPr>
        <p:spPr>
          <a:xfrm>
            <a:off x="642910" y="5000636"/>
            <a:ext cx="1357322" cy="1214446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Алтын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Блок-схема: узел 9"/>
          <p:cNvSpPr/>
          <p:nvPr/>
        </p:nvSpPr>
        <p:spPr>
          <a:xfrm>
            <a:off x="5214942" y="2428868"/>
            <a:ext cx="1357322" cy="1214446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Рубль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Блок-схема: узел 10"/>
          <p:cNvSpPr/>
          <p:nvPr/>
        </p:nvSpPr>
        <p:spPr>
          <a:xfrm>
            <a:off x="6215074" y="5214950"/>
            <a:ext cx="1357322" cy="1214446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Гривенник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Блок-схема: узел 11"/>
          <p:cNvSpPr/>
          <p:nvPr/>
        </p:nvSpPr>
        <p:spPr>
          <a:xfrm>
            <a:off x="7429520" y="2357430"/>
            <a:ext cx="1357322" cy="1214446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Пятак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4" name="Блок-схема: узел 13"/>
          <p:cNvSpPr/>
          <p:nvPr/>
        </p:nvSpPr>
        <p:spPr>
          <a:xfrm>
            <a:off x="2857488" y="2285992"/>
            <a:ext cx="1419236" cy="1214446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Грош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3" name="Блок-схема: узел 12"/>
          <p:cNvSpPr/>
          <p:nvPr/>
        </p:nvSpPr>
        <p:spPr>
          <a:xfrm>
            <a:off x="4143372" y="3643314"/>
            <a:ext cx="1357322" cy="1214446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Полтина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00232" y="214290"/>
            <a:ext cx="49151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Условия игры</a:t>
            </a:r>
            <a:endParaRPr lang="ru-RU" sz="5400" b="1" cap="none" spc="0" dirty="0">
              <a:ln w="24500" cmpd="dbl">
                <a:solidFill>
                  <a:srgbClr val="7030A0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43042" y="1500174"/>
            <a:ext cx="513281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Три подсказки</a:t>
            </a:r>
            <a:endParaRPr lang="ru-RU" sz="4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50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1027" name="Picture 3" descr="C:\Program Files\Microsoft Office\MEDIA\CAGCAT10\j0233018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366159"/>
            <a:ext cx="1071570" cy="1006101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714744" y="2643182"/>
            <a:ext cx="1353256" cy="707886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50/50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0034" y="3500438"/>
            <a:ext cx="1575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Помощь зала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43240" y="3500438"/>
            <a:ext cx="27102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Пятьдесят на пятьдесят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58016" y="3500438"/>
            <a:ext cx="156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Звонок другу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357290" y="5000636"/>
            <a:ext cx="650085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Три несгораемые суммы</a:t>
            </a:r>
            <a:endParaRPr lang="ru-RU" sz="4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50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Picture 11" descr="C:\Program Files\Microsoft Office\MEDIA\CAGCAT10\j0332268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68" y="2285992"/>
            <a:ext cx="1071570" cy="12111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2" grpId="0" animBg="1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00232" y="214290"/>
            <a:ext cx="692948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Привычное место </a:t>
            </a:r>
          </a:p>
          <a:p>
            <a:pPr algn="ctr"/>
            <a:r>
              <a:rPr lang="ru-RU" sz="5400" b="1" dirty="0" smtClean="0">
                <a:ln w="24500" cmpd="dbl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непослушного ребенка</a:t>
            </a:r>
            <a:endParaRPr lang="ru-RU" sz="5400" b="1" cap="none" spc="0" dirty="0">
              <a:ln w="24500" cmpd="dbl">
                <a:solidFill>
                  <a:srgbClr val="7030A0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000100" y="3143248"/>
          <a:ext cx="7000924" cy="29289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0462"/>
                <a:gridCol w="3500462"/>
              </a:tblGrid>
              <a:tr h="146447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464479"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357290" y="3357562"/>
            <a:ext cx="28446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А.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Кровать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728" y="5000636"/>
            <a:ext cx="25675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В.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Кресло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57752" y="3429000"/>
            <a:ext cx="2811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С.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Коляска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29190" y="4857760"/>
            <a:ext cx="2643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Д. 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Угол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 descr="C:\Program Files\Microsoft Office\MEDIA\CAGCAT10\j0300840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642918"/>
            <a:ext cx="1815084" cy="15288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71736" y="571480"/>
            <a:ext cx="626312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Проблеск света</a:t>
            </a:r>
          </a:p>
          <a:p>
            <a:pPr algn="ctr"/>
            <a:r>
              <a:rPr lang="ru-RU" sz="5400" b="1" cap="none" spc="0" dirty="0" smtClean="0">
                <a:ln w="24500" cmpd="dbl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в темном царстве</a:t>
            </a:r>
            <a:endParaRPr lang="ru-RU" sz="5400" b="1" cap="none" spc="0" dirty="0">
              <a:ln w="24500" cmpd="dbl">
                <a:solidFill>
                  <a:srgbClr val="7030A0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000100" y="3143248"/>
          <a:ext cx="7000924" cy="29289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0462"/>
                <a:gridCol w="3500462"/>
              </a:tblGrid>
              <a:tr h="146447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464479"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357290" y="3500438"/>
            <a:ext cx="27190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А.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Фонарь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2976" y="4929198"/>
            <a:ext cx="31902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В.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Светильник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29190" y="3500438"/>
            <a:ext cx="18932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С.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Луч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29190" y="5000636"/>
            <a:ext cx="2643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Д. 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Костер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 descr="C:\Program Files\Microsoft Office\MEDIA\CAGCAT10\j0300840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71480"/>
            <a:ext cx="1815084" cy="15288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71736" y="0"/>
            <a:ext cx="5831468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Геометрическая </a:t>
            </a:r>
          </a:p>
          <a:p>
            <a:pPr algn="ctr"/>
            <a:r>
              <a:rPr lang="ru-RU" sz="5400" b="1" cap="none" spc="0" dirty="0" smtClean="0">
                <a:ln w="24500" cmpd="dbl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фигура</a:t>
            </a:r>
          </a:p>
          <a:p>
            <a:pPr algn="ctr"/>
            <a:r>
              <a:rPr lang="ru-RU" sz="5400" b="1" dirty="0" smtClean="0">
                <a:ln w="24500" cmpd="dbl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«от сих до сих»</a:t>
            </a:r>
            <a:endParaRPr lang="ru-RU" sz="5400" b="1" cap="none" spc="0" dirty="0">
              <a:ln w="24500" cmpd="dbl">
                <a:solidFill>
                  <a:srgbClr val="7030A0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928662" y="3214686"/>
          <a:ext cx="7000924" cy="29289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0462"/>
                <a:gridCol w="3500462"/>
              </a:tblGrid>
              <a:tr h="146447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464479"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428728" y="3500438"/>
            <a:ext cx="19188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А.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Луч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2976" y="5000636"/>
            <a:ext cx="28021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В.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Отрезок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29190" y="3429000"/>
            <a:ext cx="23251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С.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Точка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14876" y="5143512"/>
            <a:ext cx="2857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Д. 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Прямая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 descr="C:\Program Files\Microsoft Office\MEDIA\CAGCAT10\j0300840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71480"/>
            <a:ext cx="1815084" cy="15288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28926" y="428604"/>
            <a:ext cx="577472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Зловещее  место</a:t>
            </a:r>
          </a:p>
          <a:p>
            <a:pPr algn="ctr"/>
            <a:r>
              <a:rPr lang="ru-RU" sz="5400" b="1" dirty="0" smtClean="0">
                <a:ln w="24500" cmpd="dbl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В Бермудах</a:t>
            </a:r>
            <a:endParaRPr lang="ru-RU" sz="5400" b="1" cap="none" spc="0" dirty="0">
              <a:ln w="24500" cmpd="dbl">
                <a:solidFill>
                  <a:srgbClr val="7030A0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928662" y="3000372"/>
          <a:ext cx="7000924" cy="29289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0462"/>
                <a:gridCol w="3500462"/>
              </a:tblGrid>
              <a:tr h="146447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464479"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071538" y="3286124"/>
            <a:ext cx="33296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Треугольник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14414" y="4786322"/>
            <a:ext cx="25340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В.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Болото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29190" y="3214686"/>
            <a:ext cx="18270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С.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Лес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14876" y="4643446"/>
            <a:ext cx="2857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Д. 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Омут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 descr="C:\Program Files\Microsoft Office\MEDIA\CAGCAT10\j0300840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571480"/>
            <a:ext cx="1815084" cy="15288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488" y="214290"/>
            <a:ext cx="5919539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24500" cmpd="dbl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 бывает даже у Солнца,</a:t>
            </a:r>
          </a:p>
          <a:p>
            <a:pPr algn="ctr"/>
            <a:r>
              <a:rPr lang="ru-RU" sz="4400" b="1" dirty="0" smtClean="0">
                <a:ln w="24500" cmpd="dbl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 не только у простого ученика?</a:t>
            </a:r>
            <a:endParaRPr lang="ru-RU" sz="4400" b="1" cap="none" spc="0" dirty="0">
              <a:ln w="24500" cmpd="dbl">
                <a:solidFill>
                  <a:srgbClr val="C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071538" y="3000372"/>
          <a:ext cx="7000924" cy="29289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0462"/>
                <a:gridCol w="3500462"/>
              </a:tblGrid>
              <a:tr h="146447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464479"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214414" y="3714752"/>
            <a:ext cx="34251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А.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Помутнение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57290" y="5143512"/>
            <a:ext cx="30148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В.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Затмение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14876" y="3643314"/>
            <a:ext cx="31457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С.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Потемнение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43438" y="5214950"/>
            <a:ext cx="371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Д.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Просветление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 descr="C:\Program Files\Microsoft Office\MEDIA\CAGCAT10\j0300840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857232"/>
            <a:ext cx="1815084" cy="1528877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357422" y="6072206"/>
            <a:ext cx="39803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Удовлетворительно!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92604" y="357166"/>
            <a:ext cx="685139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Автор      учебника </a:t>
            </a:r>
            <a:endParaRPr lang="ru-RU" sz="5400" b="1" dirty="0" smtClean="0">
              <a:ln w="24500" cmpd="dbl">
                <a:solidFill>
                  <a:srgbClr val="7030A0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  <a:p>
            <a:pPr algn="ctr"/>
            <a:r>
              <a:rPr lang="ru-RU" sz="5400" b="1" cap="none" spc="0" dirty="0" smtClean="0">
                <a:ln w="24500" cmpd="dbl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«Арифметика»</a:t>
            </a:r>
            <a:endParaRPr lang="ru-RU" sz="5400" b="1" cap="none" spc="0" dirty="0">
              <a:ln w="24500" cmpd="dbl">
                <a:solidFill>
                  <a:srgbClr val="7030A0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000100" y="2714620"/>
          <a:ext cx="7000924" cy="29289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0462"/>
                <a:gridCol w="3500462"/>
              </a:tblGrid>
              <a:tr h="146447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464479"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071538" y="3143248"/>
            <a:ext cx="33377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А.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Магницкий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2976" y="4572008"/>
            <a:ext cx="31726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В.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Виленкин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14876" y="3214686"/>
            <a:ext cx="30967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С.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Макарычев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14876" y="4643446"/>
            <a:ext cx="2857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Д. 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Алимов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 descr="C:\Program Files\Microsoft Office\MEDIA\CAGCAT10\j0300840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785794"/>
            <a:ext cx="1815084" cy="15288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6" grpId="0"/>
      <p:bldP spid="7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160</TotalTime>
  <Words>272</Words>
  <Application>Microsoft Office PowerPoint</Application>
  <PresentationFormat>Экран (4:3)</PresentationFormat>
  <Paragraphs>90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16</cp:revision>
  <dcterms:created xsi:type="dcterms:W3CDTF">2012-01-29T13:01:00Z</dcterms:created>
  <dcterms:modified xsi:type="dcterms:W3CDTF">2012-02-03T13:25:50Z</dcterms:modified>
</cp:coreProperties>
</file>