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57" r:id="rId4"/>
    <p:sldId id="258" r:id="rId5"/>
    <p:sldId id="259" r:id="rId6"/>
    <p:sldId id="261" r:id="rId7"/>
    <p:sldId id="262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E177E-87BF-4B25-A2EC-43E2E7601F2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1B9513-B488-4EAC-9DA5-B6A13EEA0E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E177E-87BF-4B25-A2EC-43E2E7601F2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1B9513-B488-4EAC-9DA5-B6A13EEA0E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E177E-87BF-4B25-A2EC-43E2E7601F2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1B9513-B488-4EAC-9DA5-B6A13EEA0E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177E-87BF-4B25-A2EC-43E2E7601F2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9513-B488-4EAC-9DA5-B6A13EEA0E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177E-87BF-4B25-A2EC-43E2E7601F2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9513-B488-4EAC-9DA5-B6A13EEA0E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177E-87BF-4B25-A2EC-43E2E7601F2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51B9513-B488-4EAC-9DA5-B6A13EEA0E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177E-87BF-4B25-A2EC-43E2E7601F2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9513-B488-4EAC-9DA5-B6A13EEA0E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177E-87BF-4B25-A2EC-43E2E7601F2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9513-B488-4EAC-9DA5-B6A13EEA0E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177E-87BF-4B25-A2EC-43E2E7601F2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9513-B488-4EAC-9DA5-B6A13EEA0E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177E-87BF-4B25-A2EC-43E2E7601F2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9513-B488-4EAC-9DA5-B6A13EEA0E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177E-87BF-4B25-A2EC-43E2E7601F2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9513-B488-4EAC-9DA5-B6A13EEA0E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E177E-87BF-4B25-A2EC-43E2E7601F2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1B9513-B488-4EAC-9DA5-B6A13EEA0E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177E-87BF-4B25-A2EC-43E2E7601F2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9513-B488-4EAC-9DA5-B6A13EEA0E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177E-87BF-4B25-A2EC-43E2E7601F2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9513-B488-4EAC-9DA5-B6A13EEA0E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177E-87BF-4B25-A2EC-43E2E7601F2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9513-B488-4EAC-9DA5-B6A13EEA0E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E177E-87BF-4B25-A2EC-43E2E7601F2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1B9513-B488-4EAC-9DA5-B6A13EEA0E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E177E-87BF-4B25-A2EC-43E2E7601F2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1B9513-B488-4EAC-9DA5-B6A13EEA0E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E177E-87BF-4B25-A2EC-43E2E7601F2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1B9513-B488-4EAC-9DA5-B6A13EEA0E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E177E-87BF-4B25-A2EC-43E2E7601F2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1B9513-B488-4EAC-9DA5-B6A13EEA0E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E177E-87BF-4B25-A2EC-43E2E7601F2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1B9513-B488-4EAC-9DA5-B6A13EEA0E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E177E-87BF-4B25-A2EC-43E2E7601F2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1B9513-B488-4EAC-9DA5-B6A13EEA0E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E177E-87BF-4B25-A2EC-43E2E7601F2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1B9513-B488-4EAC-9DA5-B6A13EEA0E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C0E177E-87BF-4B25-A2EC-43E2E7601F2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51B9513-B488-4EAC-9DA5-B6A13EEA0E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C0E177E-87BF-4B25-A2EC-43E2E7601F2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1B9513-B488-4EAC-9DA5-B6A13EEA0E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9.jpeg"/><Relationship Id="rId1" Type="http://schemas.openxmlformats.org/officeDocument/2006/relationships/audio" Target="file:///C:\Documents%20and%20Settings\&#1055;&#1050;\&#1056;&#1072;&#1073;&#1086;&#1095;&#1080;&#1081;%20&#1089;&#1090;&#1086;&#1083;\&#1084;&#1099;%20&#1074;&#1085;&#1091;&#1082;&#1080;%20&#1089;&#1090;&#1088;&#1072;&#1085;&#1099;,&#1087;&#1086;&#1073;&#1077;&#1076;&#1080;&#1074;&#1096;&#1077;&#1081;%20&#1092;&#1072;&#1096;&#1080;&#1079;&#1084;\Evanescence%20-%20Hello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2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85860"/>
            <a:ext cx="8207342" cy="282324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Мы внуки страны, победившей </a:t>
            </a:r>
            <a:r>
              <a:rPr lang="ru-RU" b="1" dirty="0" smtClean="0">
                <a:solidFill>
                  <a:srgbClr val="FF0000"/>
                </a:solidFill>
              </a:rPr>
              <a:t>фашизм.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1941-45 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14290"/>
            <a:ext cx="177166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 descr="65%20BANN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4000504"/>
            <a:ext cx="3929090" cy="264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6143668"/>
          </a:xfrm>
        </p:spPr>
        <p:txBody>
          <a:bodyPr>
            <a:normAutofit/>
          </a:bodyPr>
          <a:lstStyle/>
          <a:p>
            <a:pPr marL="57600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      «</a:t>
            </a:r>
            <a:r>
              <a:rPr lang="ru-RU" sz="3200" b="1" dirty="0">
                <a:solidFill>
                  <a:srgbClr val="002060"/>
                </a:solidFill>
              </a:rPr>
              <a:t>День ото дня все яснее становилось то, </a:t>
            </a:r>
            <a:r>
              <a:rPr lang="ru-RU" sz="3200" b="1" dirty="0" smtClean="0">
                <a:solidFill>
                  <a:srgbClr val="002060"/>
                </a:solidFill>
              </a:rPr>
              <a:t>с чем </a:t>
            </a:r>
            <a:r>
              <a:rPr lang="ru-RU" sz="3200" b="1" dirty="0">
                <a:solidFill>
                  <a:srgbClr val="002060"/>
                </a:solidFill>
              </a:rPr>
              <a:t>мы все сейчас согласны: 8 мая было днем освобождения. Этот день избавил нас от человеконенавистнического режима нацистской тирании... Речь идет не о преодолении </a:t>
            </a:r>
            <a:r>
              <a:rPr lang="ru-RU" sz="3200" b="1" dirty="0" smtClean="0">
                <a:solidFill>
                  <a:srgbClr val="002060"/>
                </a:solidFill>
              </a:rPr>
              <a:t>прошлого</a:t>
            </a:r>
            <a:r>
              <a:rPr lang="ru-RU" sz="3200" b="1" dirty="0">
                <a:solidFill>
                  <a:srgbClr val="002060"/>
                </a:solidFill>
              </a:rPr>
              <a:t>. Это </a:t>
            </a:r>
            <a:r>
              <a:rPr lang="ru-RU" sz="3200" b="1" dirty="0" smtClean="0">
                <a:solidFill>
                  <a:srgbClr val="002060"/>
                </a:solidFill>
              </a:rPr>
              <a:t>сделать невозможно</a:t>
            </a:r>
            <a:r>
              <a:rPr lang="ru-RU" sz="3200" b="1" dirty="0">
                <a:solidFill>
                  <a:srgbClr val="002060"/>
                </a:solidFill>
              </a:rPr>
              <a:t>. Нельзя задним числом </a:t>
            </a:r>
            <a:r>
              <a:rPr lang="ru-RU" sz="3200" b="1" dirty="0" smtClean="0">
                <a:solidFill>
                  <a:srgbClr val="002060"/>
                </a:solidFill>
              </a:rPr>
              <a:t>изменить </a:t>
            </a:r>
            <a:r>
              <a:rPr lang="ru-RU" sz="3200" b="1" dirty="0">
                <a:solidFill>
                  <a:srgbClr val="002060"/>
                </a:solidFill>
              </a:rPr>
              <a:t>прошлое, нельзя его отменить. Но всякий, кто </a:t>
            </a:r>
            <a:r>
              <a:rPr lang="ru-RU" sz="3200" b="1" dirty="0" smtClean="0">
                <a:solidFill>
                  <a:srgbClr val="002060"/>
                </a:solidFill>
              </a:rPr>
              <a:t>закрывает </a:t>
            </a:r>
            <a:r>
              <a:rPr lang="ru-RU" sz="3200" b="1" dirty="0">
                <a:solidFill>
                  <a:srgbClr val="002060"/>
                </a:solidFill>
              </a:rPr>
              <a:t>глаза на прошлое, становится слепым к настоящему».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5643578"/>
            <a:ext cx="6000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Из </a:t>
            </a:r>
            <a:r>
              <a:rPr lang="ru-RU" sz="2000" dirty="0">
                <a:solidFill>
                  <a:srgbClr val="002060"/>
                </a:solidFill>
              </a:rPr>
              <a:t>речи президента ФРГ Р. фон </a:t>
            </a:r>
            <a:r>
              <a:rPr lang="ru-RU" sz="2000" dirty="0" err="1" smtClean="0">
                <a:solidFill>
                  <a:srgbClr val="002060"/>
                </a:solidFill>
              </a:rPr>
              <a:t>Вайцзеккера</a:t>
            </a:r>
            <a:r>
              <a:rPr lang="ru-RU" sz="2000" dirty="0" smtClean="0">
                <a:solidFill>
                  <a:srgbClr val="002060"/>
                </a:solidFill>
              </a:rPr>
              <a:t>,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5929330"/>
            <a:ext cx="5429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посвященной 40-летию окончания Второй мировой войны.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500042"/>
            <a:ext cx="8001056" cy="58579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Герои Советского Союза </a:t>
            </a:r>
            <a:r>
              <a:rPr lang="ru-RU" dirty="0" smtClean="0"/>
              <a:t>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b="1" dirty="0" smtClean="0"/>
              <a:t>8160</a:t>
            </a:r>
            <a:r>
              <a:rPr lang="ru-RU" sz="2000" dirty="0" smtClean="0"/>
              <a:t> русских, </a:t>
            </a:r>
          </a:p>
          <a:p>
            <a:pPr>
              <a:buNone/>
            </a:pPr>
            <a:r>
              <a:rPr lang="ru-RU" sz="2000" b="1" dirty="0" smtClean="0"/>
              <a:t>2069</a:t>
            </a:r>
            <a:r>
              <a:rPr lang="ru-RU" sz="2000" dirty="0" smtClean="0"/>
              <a:t> украинцев, </a:t>
            </a:r>
          </a:p>
          <a:p>
            <a:pPr>
              <a:buNone/>
            </a:pPr>
            <a:r>
              <a:rPr lang="ru-RU" sz="2000" b="1" dirty="0" smtClean="0"/>
              <a:t>309</a:t>
            </a:r>
            <a:r>
              <a:rPr lang="ru-RU" sz="2000" dirty="0" smtClean="0"/>
              <a:t> белорусов, </a:t>
            </a:r>
          </a:p>
          <a:p>
            <a:pPr>
              <a:buNone/>
            </a:pPr>
            <a:r>
              <a:rPr lang="ru-RU" sz="2000" b="1" dirty="0" smtClean="0"/>
              <a:t>161</a:t>
            </a:r>
            <a:r>
              <a:rPr lang="ru-RU" sz="2000" dirty="0" smtClean="0"/>
              <a:t> татарин,</a:t>
            </a:r>
          </a:p>
          <a:p>
            <a:pPr>
              <a:buNone/>
            </a:pPr>
            <a:r>
              <a:rPr lang="ru-RU" sz="2000" b="1" dirty="0" smtClean="0"/>
              <a:t>108</a:t>
            </a:r>
            <a:r>
              <a:rPr lang="ru-RU" sz="2000" dirty="0" smtClean="0"/>
              <a:t> евреев,</a:t>
            </a:r>
          </a:p>
          <a:p>
            <a:pPr>
              <a:buNone/>
            </a:pPr>
            <a:r>
              <a:rPr lang="ru-RU" sz="2000" b="1" dirty="0" smtClean="0"/>
              <a:t>96</a:t>
            </a:r>
            <a:r>
              <a:rPr lang="ru-RU" sz="2000" dirty="0" smtClean="0"/>
              <a:t> казахов,</a:t>
            </a:r>
          </a:p>
          <a:p>
            <a:pPr>
              <a:buNone/>
            </a:pPr>
            <a:r>
              <a:rPr lang="ru-RU" sz="2000" b="1" dirty="0" smtClean="0"/>
              <a:t>90</a:t>
            </a:r>
            <a:r>
              <a:rPr lang="ru-RU" sz="2000" dirty="0" smtClean="0"/>
              <a:t> грузин, </a:t>
            </a:r>
          </a:p>
          <a:p>
            <a:pPr>
              <a:buNone/>
            </a:pPr>
            <a:r>
              <a:rPr lang="ru-RU" sz="2000" b="1" dirty="0" smtClean="0"/>
              <a:t>69</a:t>
            </a:r>
            <a:r>
              <a:rPr lang="ru-RU" sz="2000" dirty="0" smtClean="0"/>
              <a:t> узбеков, </a:t>
            </a:r>
          </a:p>
          <a:p>
            <a:pPr>
              <a:buNone/>
            </a:pPr>
            <a:r>
              <a:rPr lang="ru-RU" sz="2000" b="1" dirty="0" smtClean="0"/>
              <a:t>61</a:t>
            </a:r>
            <a:r>
              <a:rPr lang="ru-RU" sz="2000" dirty="0" smtClean="0"/>
              <a:t> мордвин, </a:t>
            </a:r>
          </a:p>
          <a:p>
            <a:pPr>
              <a:buNone/>
            </a:pPr>
            <a:r>
              <a:rPr lang="ru-RU" sz="2000" b="1" dirty="0" smtClean="0"/>
              <a:t>44</a:t>
            </a:r>
            <a:r>
              <a:rPr lang="ru-RU" sz="2000" dirty="0" smtClean="0"/>
              <a:t> чуваша, </a:t>
            </a:r>
          </a:p>
          <a:p>
            <a:pPr>
              <a:buNone/>
            </a:pPr>
            <a:r>
              <a:rPr lang="ru-RU" sz="2000" b="1" dirty="0" smtClean="0"/>
              <a:t>43</a:t>
            </a:r>
            <a:r>
              <a:rPr lang="ru-RU" sz="2000" dirty="0" smtClean="0"/>
              <a:t> азербайджанцев, </a:t>
            </a:r>
          </a:p>
          <a:p>
            <a:pPr>
              <a:buNone/>
            </a:pPr>
            <a:r>
              <a:rPr lang="ru-RU" sz="2000" b="1" dirty="0" smtClean="0"/>
              <a:t>39</a:t>
            </a:r>
            <a:r>
              <a:rPr lang="ru-RU" sz="2000" dirty="0" smtClean="0"/>
              <a:t> башкир, </a:t>
            </a:r>
          </a:p>
          <a:p>
            <a:pPr>
              <a:buNone/>
            </a:pPr>
            <a:r>
              <a:rPr lang="ru-RU" sz="2000" b="1" dirty="0" smtClean="0"/>
              <a:t>32</a:t>
            </a:r>
            <a:r>
              <a:rPr lang="ru-RU" sz="2000" dirty="0" smtClean="0"/>
              <a:t> осетина, </a:t>
            </a:r>
          </a:p>
          <a:p>
            <a:pPr>
              <a:buNone/>
            </a:pPr>
            <a:r>
              <a:rPr lang="ru-RU" sz="2000" b="1" dirty="0" smtClean="0"/>
              <a:t>18 </a:t>
            </a:r>
            <a:r>
              <a:rPr lang="ru-RU" sz="2000" dirty="0" smtClean="0"/>
              <a:t>марийцев и др. </a:t>
            </a:r>
            <a:endParaRPr lang="ru-RU" sz="2000" dirty="0"/>
          </a:p>
        </p:txBody>
      </p:sp>
      <p:pic>
        <p:nvPicPr>
          <p:cNvPr id="4" name="Picture 3" descr="L:\герой.jpg"/>
          <p:cNvPicPr>
            <a:picLocks noChangeAspect="1" noChangeArrowheads="1"/>
          </p:cNvPicPr>
          <p:nvPr/>
        </p:nvPicPr>
        <p:blipFill>
          <a:blip r:embed="rId2" cstate="print"/>
          <a:srcRect r="48926"/>
          <a:stretch>
            <a:fillRect/>
          </a:stretch>
        </p:blipFill>
        <p:spPr bwMode="auto">
          <a:xfrm>
            <a:off x="6143636" y="571480"/>
            <a:ext cx="2357454" cy="452631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357166"/>
            <a:ext cx="835824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1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Разрушения в СССР.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1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СССР разрушено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1710 городов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более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70 тысяч деревень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32 тысячи заводов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 фабрик, разграблено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98 тысяч колхозов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2890 МТС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1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Стоимость расходов на ведение войны(в сопоставимых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ценах).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1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Прямые расходы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на ведение войны всех участвовавших в ней стран составляют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1117 млрд. долларов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(включая военные расходы на войну в Китае в 1937 г.).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17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Стоимость разрушений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составила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260 млрд. долларов,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из которых в СССР -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128 млрд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., в Германии -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48 млрд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., во Франции -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21 млрд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., в Польше -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20 млрд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., в Англии -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6.8 млрд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357826"/>
            <a:ext cx="8786874" cy="150017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Вторая мировая война унесла в Европе </a:t>
            </a:r>
            <a:r>
              <a:rPr lang="ru-RU" sz="2800" dirty="0" smtClean="0">
                <a:solidFill>
                  <a:srgbClr val="002060"/>
                </a:solidFill>
              </a:rPr>
              <a:t>более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       </a:t>
            </a:r>
            <a:r>
              <a:rPr lang="ru-RU" sz="4400" dirty="0" smtClean="0">
                <a:solidFill>
                  <a:srgbClr val="002060"/>
                </a:solidFill>
              </a:rPr>
              <a:t>50 млн.</a:t>
            </a:r>
            <a:r>
              <a:rPr lang="ru-RU" sz="2800" dirty="0" smtClean="0">
                <a:solidFill>
                  <a:srgbClr val="FF0000"/>
                </a:solidFill>
              </a:rPr>
              <a:t>человеческих жизней.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42852"/>
            <a:ext cx="5643570" cy="121444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Потери СССР-27млн.человек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14282" y="1428736"/>
            <a:ext cx="4429156" cy="414340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За освобождение Польши пали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600тыс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человек,</a:t>
            </a: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Чехословакии-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140 тыс.,</a:t>
            </a: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Венгрии-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140 тыс.,</a:t>
            </a: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Румынии-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около 69 тыс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.,</a:t>
            </a: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Югославии –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8 тыс.,</a:t>
            </a: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Австрии –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26 тыс.,</a:t>
            </a: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Норвегии –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более 2тыс.,</a:t>
            </a: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Финляндии –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около 2 тыс.,</a:t>
            </a: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Китая –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8 тыс.,</a:t>
            </a: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Кореи –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1,5 тыс.</a:t>
            </a:r>
          </a:p>
          <a:p>
            <a:pPr>
              <a:buNone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Свыше 100тыс. воинов полегло на земле Германии.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357818" y="1071546"/>
            <a:ext cx="3654899" cy="63498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Потери других стран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43504" y="2071678"/>
            <a:ext cx="3857651" cy="315183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Польша –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около 5,6 млн.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человек,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Югославия –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1,8 млн.,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Германия –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6,5 млн.,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Япония -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2,6 млн.,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Китай –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35 млн.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49007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Количество дивизий, принимавших участие на фронтах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Второй мировой войны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00034" y="1214422"/>
          <a:ext cx="8072496" cy="5143537"/>
        </p:xfrm>
        <a:graphic>
          <a:graphicData uri="http://schemas.openxmlformats.org/drawingml/2006/table">
            <a:tbl>
              <a:tblPr/>
              <a:tblGrid>
                <a:gridCol w="1009062"/>
                <a:gridCol w="1009062"/>
                <a:gridCol w="1009062"/>
                <a:gridCol w="1009062"/>
                <a:gridCol w="1009062"/>
                <a:gridCol w="1009062"/>
                <a:gridCol w="1009062"/>
                <a:gridCol w="1009062"/>
              </a:tblGrid>
              <a:tr h="1483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Общее кол-во дивизий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Советско-Германском фронте (всего)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В%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других фронтах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(всего)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%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оккупированных территориях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(всего)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В%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0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 июня 1941г.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217,5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153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70,3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62,5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28,8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0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мая 1942г.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181,5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181,5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76,5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22,3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0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июля 1943г.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196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196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2,7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31,3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0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января 1944г.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318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63,2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19,5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6,2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97,5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30,6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0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июня 1944г.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326,5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181,5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55,6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81,5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63,5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19,4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0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января 1945г.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314,5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179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119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6,5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8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Лики</a:t>
            </a:r>
          </a:p>
          <a:p>
            <a:pPr algn="ctr">
              <a:buNone/>
            </a:pPr>
            <a:r>
              <a:rPr lang="ru-RU" sz="48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войны</a:t>
            </a:r>
          </a:p>
          <a:p>
            <a:pPr>
              <a:buNone/>
            </a:pPr>
            <a:endParaRPr lang="ru-RU" sz="4800" dirty="0"/>
          </a:p>
        </p:txBody>
      </p:sp>
      <p:pic>
        <p:nvPicPr>
          <p:cNvPr id="4" name="Picture 13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024473" cy="15215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5" descr="MVC-738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188913"/>
            <a:ext cx="2016125" cy="1512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8" descr="001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1857364"/>
            <a:ext cx="2089150" cy="151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7" descr="0016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1857364"/>
            <a:ext cx="2089150" cy="151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19" descr="грозный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500438"/>
            <a:ext cx="2089150" cy="1565275"/>
          </a:xfrm>
          <a:prstGeom prst="rect">
            <a:avLst/>
          </a:prstGeom>
          <a:noFill/>
        </p:spPr>
      </p:pic>
      <p:pic>
        <p:nvPicPr>
          <p:cNvPr id="9" name="Picture 2" descr="P83103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16" y="5143512"/>
            <a:ext cx="2016125" cy="153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4" descr="MVC-220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1857364"/>
            <a:ext cx="2087563" cy="1512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17" descr="грозный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3500438"/>
            <a:ext cx="2089150" cy="1512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12" descr="IMAGE0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3438" y="214290"/>
            <a:ext cx="2087563" cy="151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10" descr="PA27009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3438" y="1857364"/>
            <a:ext cx="2089150" cy="151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14" descr="0016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86578" y="3500438"/>
            <a:ext cx="2089150" cy="151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3" descr="P901037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57422" y="214290"/>
            <a:ext cx="2089150" cy="1512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9" descr="0820000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28860" y="3500438"/>
            <a:ext cx="2016125" cy="1512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11" descr="P826005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4282" y="5143512"/>
            <a:ext cx="2089150" cy="1512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Picture 6" descr="0015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428860" y="5143512"/>
            <a:ext cx="2016125" cy="151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Picture 18" descr="PA27005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572000" y="5072074"/>
            <a:ext cx="2089150" cy="1566862"/>
          </a:xfrm>
          <a:prstGeom prst="rect">
            <a:avLst/>
          </a:prstGeom>
          <a:noFill/>
        </p:spPr>
      </p:pic>
      <p:pic>
        <p:nvPicPr>
          <p:cNvPr id="21" name="Evanescence - Hell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9" cstate="print"/>
          <a:stretch>
            <a:fillRect/>
          </a:stretch>
        </p:blipFill>
        <p:spPr>
          <a:xfrm>
            <a:off x="285720" y="407194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5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15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15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15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15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15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000"/>
                            </p:stCondLst>
                            <p:childTnLst>
                              <p:par>
                                <p:cTn id="5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15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15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0"/>
                            </p:stCondLst>
                            <p:childTnLst>
                              <p:par>
                                <p:cTn id="6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15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15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15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115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6000"/>
                            </p:stCondLst>
                            <p:childTnLst>
                              <p:par>
                                <p:cTn id="8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15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115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9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9000"/>
                            </p:stCondLst>
                            <p:childTnLst>
                              <p:par>
                                <p:cTn id="9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15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115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9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1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15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115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115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115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155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1155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9" dur="115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1" dur="115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155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1155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9" dur="115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1" dur="115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155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1155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9" dur="115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1" dur="115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155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1155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9" dur="115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1" dur="115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155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1155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9" dur="115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1" dur="115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155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1155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9" dur="115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1" dur="115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5" dur="22045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98</TotalTime>
  <Words>386</Words>
  <Application>Microsoft Office PowerPoint</Application>
  <PresentationFormat>Экран (4:3)</PresentationFormat>
  <Paragraphs>107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Аспект</vt:lpstr>
      <vt:lpstr>Апекс</vt:lpstr>
      <vt:lpstr>Мы внуки страны, победившей фашизм.   </vt:lpstr>
      <vt:lpstr>Слайд 2</vt:lpstr>
      <vt:lpstr>Слайд 3</vt:lpstr>
      <vt:lpstr>Слайд 4</vt:lpstr>
      <vt:lpstr>Вторая мировая война унесла в Европе более          50 млн.человеческих жизней.</vt:lpstr>
      <vt:lpstr>Слайд 6</vt:lpstr>
      <vt:lpstr>Слайд 7</vt:lpstr>
    </vt:vector>
  </TitlesOfParts>
  <Company>Melkosoft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внуки страны, победившей фашизм.   </dc:title>
  <dc:creator>Родионова Любовь</dc:creator>
  <cp:keywords>война память</cp:keywords>
  <cp:lastModifiedBy>User</cp:lastModifiedBy>
  <cp:revision>12</cp:revision>
  <dcterms:created xsi:type="dcterms:W3CDTF">2010-05-03T11:37:28Z</dcterms:created>
  <dcterms:modified xsi:type="dcterms:W3CDTF">2013-11-04T08:47:53Z</dcterms:modified>
</cp:coreProperties>
</file>