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ABBAE-242B-488E-AD53-C2FF1FA5D6EC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93BF-174D-4D69-B3A4-D0EBE02E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Викторина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www.ci.nsu.ru/roc/images/lab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3300" y="500042"/>
            <a:ext cx="2848280" cy="1785950"/>
          </a:xfrm>
          <a:prstGeom prst="rect">
            <a:avLst/>
          </a:prstGeom>
          <a:noFill/>
        </p:spPr>
      </p:pic>
      <p:pic>
        <p:nvPicPr>
          <p:cNvPr id="1030" name="Picture 6" descr="http://4.bp.blogspot.com/_qznYNzjeuT4/S9ps2hlJR_I/AAAAAAAACzY/aMDh4M5GeIU/s320/01_01_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857628"/>
            <a:ext cx="3071802" cy="277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5. Выберите число, состоящее из одиннадцати тысяч, одиннадцати сотен и одиннадцати единиц.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2786082" cy="3840171"/>
          </a:xfrm>
        </p:spPr>
        <p:txBody>
          <a:bodyPr/>
          <a:lstStyle/>
          <a:p>
            <a:r>
              <a:rPr lang="ru-RU" dirty="0" smtClean="0"/>
              <a:t>A) 111111 </a:t>
            </a:r>
          </a:p>
          <a:p>
            <a:r>
              <a:rPr lang="ru-RU" dirty="0" smtClean="0"/>
              <a:t>Б)11011 </a:t>
            </a:r>
          </a:p>
          <a:p>
            <a:r>
              <a:rPr lang="ru-RU" dirty="0" smtClean="0"/>
              <a:t>В) 11211 </a:t>
            </a:r>
          </a:p>
          <a:p>
            <a:r>
              <a:rPr lang="ru-RU" dirty="0" smtClean="0"/>
              <a:t>Г) 11121          </a:t>
            </a:r>
          </a:p>
          <a:p>
            <a:r>
              <a:rPr lang="ru-RU" dirty="0" smtClean="0"/>
              <a:t> Д) 12111</a:t>
            </a:r>
            <a:endParaRPr lang="ru-RU" dirty="0"/>
          </a:p>
        </p:txBody>
      </p:sp>
      <p:pic>
        <p:nvPicPr>
          <p:cNvPr id="21506" name="Picture 2" descr="http://1.bp.blogspot.com/_N28k0HKH1WY/TL_13yaGQoI/AAAAAAAAAeE/oHtitC59oMQ/s1600/comp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214554"/>
            <a:ext cx="40100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Д</a:t>
            </a:r>
            <a:r>
              <a:rPr lang="ru-RU" sz="9600" smtClean="0"/>
              <a:t>) 12111 </a:t>
            </a:r>
            <a:endParaRPr lang="ru-RU" sz="9600" dirty="0" smtClean="0"/>
          </a:p>
          <a:p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ulyanovskcity.ru/images/news/091639_74_15555_1274123574103_1260339565_30810621_682158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0839"/>
            <a:ext cx="8424936" cy="6737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282154"/>
          </a:xfrm>
        </p:spPr>
        <p:txBody>
          <a:bodyPr/>
          <a:lstStyle/>
          <a:p>
            <a:r>
              <a:rPr lang="ru-RU" dirty="0" smtClean="0"/>
              <a:t>6.Самая длинная река в мире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Нил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Отгадайте ребус</a:t>
            </a:r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3" name="Picture 1" descr="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214686"/>
            <a:ext cx="8429684" cy="2874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Монитор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vatarsfu.ru/_ld/1/70128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6112"/>
            <a:ext cx="9144000" cy="5961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8.Какая птица не имеет крыльев?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Киви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9. Анаграммы – это головоломки, в которых переставляются буквы в словах. Расшифруйте слова в анаграммах. Выберите лишнее слово: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r>
              <a:rPr lang="ru-RU" dirty="0" smtClean="0"/>
              <a:t>A) </a:t>
            </a:r>
            <a:r>
              <a:rPr lang="ru-RU" dirty="0" err="1" smtClean="0"/>
              <a:t>авираклату</a:t>
            </a:r>
            <a:r>
              <a:rPr lang="ru-RU" dirty="0" smtClean="0"/>
              <a:t>      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торнимо</a:t>
            </a:r>
            <a:r>
              <a:rPr lang="ru-RU" dirty="0" smtClean="0"/>
              <a:t>       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тернпри</a:t>
            </a:r>
            <a:r>
              <a:rPr lang="ru-RU" dirty="0" smtClean="0"/>
              <a:t>      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шьмы</a:t>
            </a:r>
            <a:r>
              <a:rPr lang="ru-RU" dirty="0" smtClean="0"/>
              <a:t>       </a:t>
            </a:r>
          </a:p>
          <a:p>
            <a:r>
              <a:rPr lang="ru-RU" dirty="0" smtClean="0"/>
              <a:t>Д) </a:t>
            </a:r>
            <a:r>
              <a:rPr lang="ru-RU" dirty="0" err="1" smtClean="0"/>
              <a:t>вилезорте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dirty="0" smtClean="0"/>
              <a:t>Д) телевизор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1</a:t>
            </a:r>
            <a:r>
              <a:rPr lang="ru-RU" sz="3200" dirty="0" smtClean="0"/>
              <a:t>. Какое из перечисленных слов может быть зашифровано в виде кода @^$#@? Одинаковые символы соответствуют одинаковым буквам.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2257412" cy="31257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A) модем</a:t>
            </a:r>
          </a:p>
          <a:p>
            <a:r>
              <a:rPr lang="ru-RU" sz="2800" dirty="0" smtClean="0"/>
              <a:t>Б) плата</a:t>
            </a:r>
          </a:p>
          <a:p>
            <a:r>
              <a:rPr lang="ru-RU" sz="2800" dirty="0" smtClean="0"/>
              <a:t>В) базис </a:t>
            </a:r>
          </a:p>
          <a:p>
            <a:r>
              <a:rPr lang="ru-RU" sz="2800" dirty="0" smtClean="0"/>
              <a:t>Г) радио </a:t>
            </a:r>
          </a:p>
          <a:p>
            <a:r>
              <a:rPr lang="ru-RU" sz="2800" dirty="0" smtClean="0"/>
              <a:t>Д) сеть</a:t>
            </a:r>
            <a:endParaRPr lang="ru-RU" sz="2800" dirty="0"/>
          </a:p>
        </p:txBody>
      </p:sp>
      <p:pic>
        <p:nvPicPr>
          <p:cNvPr id="4098" name="Picture 2" descr="http://t3.gstatic.com/images?q=tbn:ANd9GcSQOlJ9uI_loq3EKh41BxIuFtMfIogUC_y0221cK0Ebmn8wRcV0D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621516"/>
            <a:ext cx="4572032" cy="387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chool-box.ru/images/stories/prezentaziya_avstraliy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FF7FF"/>
              </a:clrFrom>
              <a:clrTo>
                <a:srgbClr val="C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55403"/>
            <a:ext cx="7524328" cy="66025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10.Самая большая ягода?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Тыква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 Отгадайте ребус</a:t>
            </a:r>
            <a:endParaRPr lang="ru-RU" dirty="0"/>
          </a:p>
        </p:txBody>
      </p:sp>
      <p:pic>
        <p:nvPicPr>
          <p:cNvPr id="33794" name="Picture 2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8501122" cy="41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Курсор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otoart.org.ua/albums/userpics/vo_angel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12.Какой город самый сердитый?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Грозный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/>
              <a:t>13. Какое число является логическим продолжением ряда 18, 10, 6, 4?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900222" cy="4525963"/>
          </a:xfrm>
        </p:spPr>
        <p:txBody>
          <a:bodyPr/>
          <a:lstStyle/>
          <a:p>
            <a:r>
              <a:rPr lang="ru-RU" dirty="0" smtClean="0"/>
              <a:t>A)  1                 </a:t>
            </a:r>
          </a:p>
          <a:p>
            <a:r>
              <a:rPr lang="ru-RU" dirty="0" smtClean="0"/>
              <a:t>Б)  2                </a:t>
            </a:r>
          </a:p>
          <a:p>
            <a:r>
              <a:rPr lang="ru-RU" dirty="0" smtClean="0"/>
              <a:t>В) 3                  </a:t>
            </a:r>
          </a:p>
          <a:p>
            <a:r>
              <a:rPr lang="ru-RU" dirty="0" smtClean="0"/>
              <a:t>Г) 4                  </a:t>
            </a:r>
          </a:p>
          <a:p>
            <a:r>
              <a:rPr lang="ru-RU" dirty="0" smtClean="0"/>
              <a:t>Д) 5</a:t>
            </a:r>
            <a:endParaRPr lang="ru-RU" dirty="0"/>
          </a:p>
        </p:txBody>
      </p:sp>
      <p:pic>
        <p:nvPicPr>
          <p:cNvPr id="38914" name="Picture 2" descr="http://gym1505.ru/files/news/news9958-iv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500174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dirty="0" smtClean="0"/>
              <a:t>В) 3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14.Отгадайте загадки: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воде родилась, а воды боится?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Раскалённая стрела дуб свалила у села?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Без крыльев летят,</a:t>
            </a:r>
          </a:p>
          <a:p>
            <a:pPr marL="514350" indent="-514350">
              <a:buNone/>
            </a:pPr>
            <a:r>
              <a:rPr lang="ru-RU" dirty="0" smtClean="0"/>
              <a:t>      Без ног бегут,</a:t>
            </a:r>
          </a:p>
          <a:p>
            <a:pPr marL="514350" indent="-514350">
              <a:buNone/>
            </a:pPr>
            <a:r>
              <a:rPr lang="ru-RU" dirty="0" smtClean="0"/>
              <a:t>      Без паруса плывут?</a:t>
            </a:r>
          </a:p>
          <a:p>
            <a:pPr marL="514350" indent="-514350">
              <a:buAutoNum type="arabicPeriod" startAt="4"/>
            </a:pPr>
            <a:r>
              <a:rPr lang="ru-RU" dirty="0" smtClean="0"/>
              <a:t>Без рук, без топорёнка построена избёнка?</a:t>
            </a:r>
          </a:p>
          <a:p>
            <a:pPr marL="514350" indent="-514350">
              <a:buAutoNum type="arabicPeriod" startAt="4"/>
            </a:pPr>
            <a:r>
              <a:rPr lang="ru-RU" dirty="0" smtClean="0"/>
              <a:t>Не ездок, а со шпорами,</a:t>
            </a:r>
          </a:p>
          <a:p>
            <a:pPr marL="514350" indent="-514350">
              <a:buNone/>
            </a:pPr>
            <a:r>
              <a:rPr lang="ru-RU" dirty="0" smtClean="0"/>
              <a:t>      Не сторож, а всех будит?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Молния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Облака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Гнездо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Петух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dirty="0" smtClean="0"/>
              <a:t>A) модем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343610">
            <a:off x="-795189" y="1635488"/>
            <a:ext cx="9715536" cy="304698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3298378"/>
          </a:xfrm>
        </p:spPr>
        <p:txBody>
          <a:bodyPr>
            <a:normAutofit/>
          </a:bodyPr>
          <a:lstStyle/>
          <a:p>
            <a:pPr marL="742950" indent="-742950"/>
            <a:r>
              <a:rPr lang="ru-RU" dirty="0" smtClean="0"/>
              <a:t>2.Перечислите цветные моря</a:t>
            </a:r>
            <a:endParaRPr lang="ru-RU" dirty="0"/>
          </a:p>
        </p:txBody>
      </p:sp>
      <p:pic>
        <p:nvPicPr>
          <p:cNvPr id="15362" name="Picture 2" descr="http://2.bp.blogspot.com/-Ju79vBrLGGI/TZCYxzUMKqI/AAAAAAAABmI/RnQ-Rh4Kqlg/s1600/%25D0%25B3%25D0%25B5%25D0%25BE%25D0%25B3%25D1%2580%25D0%25B0%25D1%2584%25D0%25B8%25D1%258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0"/>
            <a:ext cx="6377932" cy="6377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Чёрное</a:t>
            </a:r>
          </a:p>
          <a:p>
            <a:r>
              <a:rPr lang="ru-RU" dirty="0" smtClean="0"/>
              <a:t>Белое</a:t>
            </a:r>
          </a:p>
          <a:p>
            <a:r>
              <a:rPr lang="ru-RU" dirty="0" smtClean="0"/>
              <a:t>Жёлтое</a:t>
            </a:r>
          </a:p>
          <a:p>
            <a:r>
              <a:rPr lang="ru-RU" dirty="0" smtClean="0"/>
              <a:t>Красное</a:t>
            </a:r>
          </a:p>
          <a:p>
            <a:r>
              <a:rPr lang="ru-RU" dirty="0" smtClean="0"/>
              <a:t>Мраморное</a:t>
            </a:r>
          </a:p>
          <a:p>
            <a:r>
              <a:rPr lang="ru-RU" dirty="0" smtClean="0"/>
              <a:t>Коралловое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Отгадайте ребус</a:t>
            </a: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09" name="Picture 1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36" y="2143116"/>
            <a:ext cx="8650844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Клавиатура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nnyustus.moy.su/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299863" cy="616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2146250"/>
          </a:xfrm>
        </p:spPr>
        <p:txBody>
          <a:bodyPr/>
          <a:lstStyle/>
          <a:p>
            <a:r>
              <a:rPr lang="ru-RU" dirty="0" smtClean="0"/>
              <a:t>4.Самая Высокая трава в мире</a:t>
            </a:r>
            <a:endParaRPr lang="ru-RU" dirty="0"/>
          </a:p>
        </p:txBody>
      </p:sp>
      <p:sp>
        <p:nvSpPr>
          <p:cNvPr id="19458" name="AutoShape 2" descr="data:image/jpeg;base64,/9j/4AAQSkZJRgABAQAAAQABAAD/2wCEAAkGBhQSEBQUExQUFRUWFxgYGBcUFxgYFRgYGxcXGBcWHBgaHCYeGxskGhoWHy8gIycpLCwsGR4xNTEqNSYrLCkBCQoKDgwOGg8PGjEkHyQsNC8pNSwwLCotLzAsLCwpLCwsKiw0LCw0LywsLCwsLCwsLCwsKSwsLywsLywsLC8sLP/AABEIAN8A4gMBIgACEQEDEQH/xAAcAAEAAgMBAQEAAAAAAAAAAAAABAUDBgcCCAH/xABHEAACAQIDBQUEBwQGCgMAAAABAgMAEQQSIQUGMUFREyJhcYEHMpGhFEJSscHR8CNygpIzU2KiwtMVQ0RUg5Oy0uHxCBZj/8QAGwEAAgMBAQEAAAAAAAAAAAAAAAQCAwUBBgf/xAA1EQACAQIEAgkEAQIHAAAAAAAAAQIDEQQSITETQQUiUWFxgZHB8DKhsdHhQmIUIyRSU6Lx/9oADAMBAAIRAxEAPwDuNKUoAUpSgBSlVW2N5oMMpaR1FuOoAHmToPLj4V1K4XLWqva+8kGHUmR1FuOo08ydB99co3p9tTNdMMun2jcL8NGb1yjwNc12htmWds0rs55X4DyUaD0FTUO0koSfcdQ3n9rrSXTD6Lwzagfgx/ujwNaUd5Jj/rD6AD8K1sTV6GIocEXxiomxjeCb+sb0Nq9rvDN/XSDydh9xrWvpVfoxZ6UZDptC7yYgcMROPKWQf4qyrvTiuWKxI/48n/dWuw3aszYeQC+UkeGv/mo2CxsC724v/e8T/wA1j99Zk3zxo/2vEerKfvWtTGIqdszBzYh8kMbyt0RS1vMjQeZtRYLI2ZN/McP9rl9RGf8ABUhPaHjh/tLeqRf9lWGw/Y9iZLNiJFhX7K/tJPl3R8T5V0DYvs/weGsVi7Rx9eXvt5gHuj0AqJW5RRp2xNtbYxNjESV+28cap/MU1/hvXUkvYXte2tuF+deqUFbdxSlKCIpSlAClKUAK8SyhRc8K91DQdo9/qrw8T1pTE13TtCnrOW3u33L+OZKKvuZVlci+Qera/dSs9KkqM/8Akf8A1/QXXYKUqp2xvPBhlLSOotx1AA8ydB5cfCmkrkLltVTtjeeDDKWkdRbjqAB5k6Dy4+Fcp3p9tTPdMMNPtG4X4aM3rlHga5ptHass7ZpXZzyvwHko0HoKmodpNQk+46ZvT7ame6YYafaNwvw0ZvXKPA1zPaO1ZcQ2aV2c8r8B5KNB6ColKsLowURSlKCYpSpOF2dLJ7kbN4gafHhXG0ldgRq/RV5DuTi24RfF0H+KvGJ3NxkerYeS3VbP/wBBJqj/ABVC9s6v4oLMw4Kr/BVXbA2LLPJkVbFdWLXAQdW6eXGtlTCYePu9q8jDiUACel+PoTVNWvBSyLV92vqFjbdzPZpgp4xiZQ8rOzEozWjUhjplWxPXvE8eFdIwmCjiQJGiog4KihVHoNK0n2fbRAidVbuI/aMTb3CjA/3lU6da2/Y20TPCspQpmvYE3NrkA8OY1rsKynoVTpySzPb5+ibSlKtKRSlKAFKUoAUpSgBSlYsViAikn08TUKlSNOLnJ2S3OpXdkYsVIWIReJ4+AqQiAAAcBWDBQEC7e82p/KpNJ4SnKTeIqLrS2XZHkvd9/gSl2IUpSnyBT7Yw0uIDxwyiHLYZype7GxtlDLcAePE865/tP2IzTtmk2gXPLNBoPICWy+grp2CGsn75PxAtUqqqEnZy7X7k27PQ4u3/AMfpOWMT1hb/ADKxN7AJ+WKh/wCW4/xV22lX5mGdnDT7AsV/vGH+En5VjPsFxn9dhvjJ/l13alGdhnZwVvYPjv63C/zyf5Vc6SMk2FfXcc6tfKwNjY2INj00r5k2NupLinYD9nErsGcjiQxBAH1iOHQdaONCMXKb0LqanN5UtSoimSP6odup90enOrrD7K2jiFuscqpa9zaFLdbsVuPjXR9g7q4fDAGNAXH+sfvP8T7v8IFWuLxaEGMjPmFiAbfE8qyqvSUW+pH1/Q8sG4/U9TirbBYOFkxEEZJ4yPJa/wC8EIHmTWy4fcLakQDQzKQRcdniDYjkQGAUitu/+iYWXVoYmP8AaeZj8Q4t6Cpuw9j/AOjwyp2hw517MMZBEebLm74U63Xva66a3g8a5x1SfitCLopGnyYHa01sPLG1idXsoUgfbkTu5RxtxPjWLe7c+SFMNh4mL4jFSFNO7GqqoL+Nu8CW6K2ldZw+IV1DIQyngRqDVPvXtFYcNJOgVpolKxHQsrylIx5XYpfyqEK1urCKS7FpqRyW1Kbdrd1cMGggYzutlmmlv2SnQ9msYPePA5STbS55DcINmRH+kmkHUdsYtfBUKi3mTUXZWzhhsOkSm+UaseLPxdz4s1z61ExzCl3WySzWuMxpOr1blpitgTqufBYyQMOCTt20Lf2STdl8wT5Vi3R35+kyyYTExfR8bF78RN1df6yNua8DbXQjUjWtSj2jlxCpDKizk91A6iQnjbJe50HAip3tXwjxQ4XairlxOEePPbnG5s8ZI4jO1vJ361pYTEcVPq2/ArisMqTSzJ39V4nTKV4ikDKGHAgEeR1Fe6fM0UpSgBSlKAFV8R7WTN9RNB4nr+vCm1cSdI0999PIcz+vGpmHgCKFHAfq9Z1T/U1uH/TDWXe90vLd+RaupG/N7GSlKVolQpSlAEa+WXwcfMf+Kk1HxsV1uOK6j0rLBLmUHrStJ5Kkqb8V57/f8k3qkz3SlKaIFLvZtlsNh8yAZmYICdQLgm9uegNeN2WEkIft3lZl74Le6TxXKPdtVptDZ6TxmORcyn4g8iDyNas24cCtxxFvDJ/1BaRrcSNTOldW7bWNCi6MqORvLK+9r3LY7RjwaBHZDlFlCkdoQOAKjn48K1DC5edwOVgPurLjsBDA5Um3/wCaDveGdySSbeXgBUbtr8gByA5ViYms5NR5LZG1hqMYpyV25bvb5+DztfaYiAVT3n0HX/3yrzhFt+NafvFtJhtbDxn3SEt6s/41uuy8A0iBy4VTwC6tppxPCoujJqKit1ckpQhmnN7aFhhzVjFLVT/pDB4VZHxcjKigWJLanW47v1jpYVxzYvtXxwnjVnV0Z1BBQXylgDYi2tqchgquW+hn1cXScra+h03eDZpXFQx9o8eExchWVIzlvKEZkUMNUWW1my8Svjpj3v3TwsODaaHDRo8DRyAotmypKjPcj3u4G43qfvm37CH7QxeFy/vduvD0zVfYjKUYPYoQQwb3SpFiD4WriqNKLOOF20RsbtO7ZYyNRfNxUKeB8SeQql2jvUMCkkiwDEvbuhmAYHXUaHThcDWw0qgbEfRgMOZFyr3cPOWBjkT6sMjjRJUGgJsGXxFjUbRjnZrOjfC4+NX4eNOLzSevf7HZxnJZY6Lnbfz+WNA3XglGMgkQEGOVHuQbAq4I9bjhX0X7U8aJ9ktCl8+JmhgjUjUuZUa3joprnezMCsJE+JZY0TUZjxI4f+hqau9kTHEYpMVMhEUV+wja6sS2jTtb3TbRQeHHztqY9Rl/bz8e4qjgGkv9x2LDwhEVRwUADyAtWSo2zsQrxqykkEaE8fI+I4VJrSjJSSaMqUXFtMUrxNOqC7MFHViAPiarI96cO0rRiTVTlJscgI4jNa1cnUhD6nY7GnOSvFXLaseInCKWbgBc1WS7xouKSBh/SKGSQEFGN2BXwOnz5aXjbbxBlmTDoeYLn5/Ia/ClcTio06blDV3sl3vZfORYqMrrMrJq/kSdixmRmnfi2ijoP1p6HrVvXiKIKoUaACw8hXurMNQ4NNR3e7fa3uyucszuKUpTJAUpSgBUDByZZXj/AIl/L9dDU+qbHPbFxW5gf4h91KYnquE1yf2ejLIa3Rc0pSmysVgxzsInKFQwU2Lmyg24k9BxrPVTvOrNhnVVBzCxLGyIvFnbqABw1voLEXqFR2i2WUo5ppd5zZMflkezCUm/7Qg8SdXAPPjYnzsKyo/jVJh21J5D9CrOB+tePk7nt3FI1v2i7LZljxUXvwHvW45b5lb+Fvkx6Vbbub3q2GBBt1H2SeKn1vbqCKtO10rT9o7pqkhkwsnYseKEZoj4W5DwsR0tT2HxEUlGXLb9MRrYZzbyq6e/7Je3dp9uClsynQ31FVu7m58ZnXKlrEFmJJsvO1zoTw9ayYeLEjjDA3isrKPgVJq2gw08i5HkSGM8Uw187eBlbUfwj1q6rjsqsml53+yKFgv7dfD3ZfSYr6ZjUVdYcIxd2+q2IsQkYPPIGZj0JArJvri7Qqg1LNcgcwoJt/MVrJsqNIo1jjUIiiwUcB+Z8eda3t3tBiWkl0juAjfVy20F+R4m3W9IcXOtNkM0qGWd2fmwsSmIjIKEcmSRdPmLMKzYzchkXPhmnVRq0UUsii3PKAbeg9L8K8RbwotrAv5aD4n8q2vYG88TWzAp56j4jX5UtSlUhNyimk+RZiE7KVr2NOwex4Qwkys78mlZpGHkWJAPiKuY5jVvt3BRdsXiIs4zMF4Brm59dD8arxDap1G5vV3LqUoOCcVa5vO5QPYX+qTcG4KtyzDodLEeA9dirUdyZGS6EdxwXQjhmBs48DwNvC/Otur1GCadCNjyePi1Xkc63zxHa4pkfvJHYBeQJUMWt11tfoPOqvBxKgsosL3tXvecmPaE6NwcrIt+YKgH5gj0qNHLyry+MlLjzzdp6KlT/wAiCW1l+Caz6o3NGDr4EEH52FbBsfaKxRS4p7uc6qwHvAMwu3qT8q1Qy2rJsrF5pHhPuygJ4FjrGfSQAeRNGGqZKifp4vRMrq4XPHXZfjmdWilDKGU3BAII5g6g17qq3Xv9Dhv9m3wJA+VWtexpyzRUu1Hl6kck3HsYpSlTIClKUAeZJAoJJAAFyTwArX8LjFnx11YFUTTxNtbD+I/Cve+UjdiqAEqzrnIvooIJB8xetK2eHWaKRQxcMrWW5JLNIZBYeBS/gtZGLxTjVjDLommNUqV4uVzqlKVjkc8q1m7Cpkqq3ogkkwrpELu+VemhYZiTyGW9TUxYvZtDy6H1qRUHapFxuThJ05KXZqcIx8JileMm+R2W44EqbE1nwsl9L+N+AtV97UMGyzrJl7rLZTpqwJLacveHnWnxP143ry1enw5uPYz2+HqcalGfai6aSoM96ywyXHlXvKDVFhiDykNFNTcOhr2kQqRHYVFxR2VS5Lw2lfu0MIk0Zje+U24aEEG4IrCJa9dtXVpsLNXIuD3cgj+qXP8AbN/kAB8qsLKOCqPIAVhaasZmrrbe5xIkl714wsRnfsltdjaxNv1prUPEYrKLisUOOIYMpswNwRxBGooVr67Esra08vE2yLahwsQgBGdSe0ZTe7cLLfhoBc9SeFRsTvY4XIpKA/ZuZG8S3H4WqgWa/GsqPRLF1HonZbeXz1FXhIXvJX5vx+ehH3gUFVckhwbA8Sb62/G/51GwuJYjUEH9a1J2hJ3b2DZdbHpzI8aqRirG409fxqn6kO0U1CzLJsTesYxeVgw4gg/A3qIMQVIJ/wDdeGmVn0PdJA8r8eFcjB3LrJaHd8DFljQcO6PzrPXmM6C3C2leq91FWVj55J3bbFKUrpwUpSgDy6AgggEHiDqDVPt3F9gI+xSLtZZCAWGg7jO7HLY+6lvMirquXe0/eR48WscRAKQsCbXKmUi9ujZUXX+0aXxEnGDa35FtKOaVjPj/AGs9j3ZEhfW14JWJ055ShsPWsmB9quGc+8yHo4uPkb/KuSPhqiy4es7PN7y1HeDDsPovB7fgxC2zKb9Dp8eR86kYfaBikEUpurf0b/4T4/ry+bMLj5YWvG5FuXL4flXSt09+1xcZw+INn+qx5Hkb9OV+V7HTWucSpHrc18s/3yK5UVyOgb7bD+k4YnXNGGdQOZtw+HztXG5oiDXcN29oGWHve+hyNfjccD8PmDWm+0LdtIss0aqqscrKNAGt3SByuAb26DrRjKfFgq8PM0ei8Vw3wJ+Ro2ExWW56gj5aVJgxNzUaDZ7u+VVY9bDh6nQetbBsvciRjd2yj7KDMfLMbL99ZSjfY2qtelS+p2IXbcPCvUrMLjUMORreNm7rpHYhVuPrSHMfQAZR6VR75bK7Ju1MgZpG0ULbgoub3625c6nLDyjDMxWjj6dWrw4+RSJPXqfE2OnC9QfpHIceVRHx+g9KpUWzQsrlu2IrxNihlBHHX5VTSY0/jXj6RYMzaKAST0ruRnNOZLxGMz2A48/EcvWvAmKtbldT5daosXtaIlI0lUGQ5WcahFIBJ8ze3hrwqexVSQsnbAE/tLWzeYva/L0q6dFqN2V060HPIi4w+KLE90gciefpWZpJMw0UL43zEeHACqzDY5hqPjWX6eWOpuaRdNp7DO5YTyKouSS3LpVTiIRa44HTyr82gJCUyox4+6L6+nDSvCSkqFNuN+lWQg0kxVSk6z16qJDYgGPKfeFreIq/9m2zFfGBnK2juwBtdnNwoA521bwsKpdk7IfESrEhQEnizAD01u3koJrtO72wUwkKxpqeLNbVmPE/kOQArSwOGlOebkmLdJ4uNGm4L6n9kWdKUr0Z48UpSgBSlKAFcI2xje3xc0/EPIxW/wBgd1P7qrXX979omDBTuvvZMqfvuQif3mB9K5GuEAW3IAAemlZmPqWSj87B3Cx3kRMNs1XBJYR8l7jOGbpe+noDUDFYQKbOAfFCvDrYc+l7eNbCgACkEAqGte4F2+twPDpUSbBIU4ZixyhhwX3Qt9egJ1HOstVNRw1XEYTQkEG3G17gddR+r1XhmjcOpsym4/XStm2jghEVKnNfNxAsVBK8QTxqPs/d76RiI4kYHOTe/wBVQuYluhsLefC9NQmmRZ03dHeMwqDKjDtUjexNiARcHx0b5VL3z2suIAhsVjBWQuTq2hsFtwAvqeotpxrku39sYrCSmL6gJIjlUkLf7DAg2P8AZNvOqTF7RmxZHaOqi2iZsqm3RWbVteZ8L0RVTh5VK0WQyRzZranSp9/MHhRlDKxHJO9b+W4+JBqoxftut/RxN65V+/PWg9jGAwuA4+2My8QLd02zcTbK1rcemET9J1XyjKj+4t/lU6VCEVon9/ZHWkbwPbfPyjP86f5VX27XtMOPcQyBFlNwgkjSQEWuSrBBYi17EcudcvbHrnyZi620kK59bXJKOvu3voACOptrL2VvB9DmE0cSiXI6gkkDvKQJOz1ykNlIF9QCOdxOcW4tQTT5a/v/ANBJX0Rte1csGIMXaoWVsoIOtxqQeljcEnoar5dtQdpYyLc3JK+4OZ14fC9Ttztn4YxZpwJJHGa7BGYkgsTeTQAAeZJrVN68FEk0bxL3XvdACBdWtcDkGFtBwN7UtDDwlJx1NR42aS0Jm0d7UDfsxm6lgQLeAuD8bVvW626suJXtZysasLpDkRyvNXYyAqW55SpA04EWGh43DieWKVcMuHjjC59AoYKbklRrwvrbWtwXfsxhS79ijHQKueS32mucqDwAY/dXZ04qKVJa+pRVrVp3zO1yFvb7Ml7XPHIFuRnBRQPFwEAUHnYKB5VYYrZsUWHRApyoLBgASPE9QSST51k2zttwNJFk6rLGtj/FHkYed6kYaXNEhylbqO6xDW04XAFx42HHUCk8VOpli5PRF+CVm9NTVBLavazL0sa/dq4Xsn0906j8R6VBaSiKUldGk52LaPFG3FretMNLlNwAf31vUTDxzuhZEkdQbFlQsAeNiQONutbJuruFiMbdpGaCNSLlkYFr8coNgfM9RxqUcNObsluRniqUI5pFvufu5h8a5bt2zRlS8axrGR9khgxFrjiAD5V1mq7Y+78GFUrBGsYa17XJNuFySSefxqxr0GGoKjC1teZ5LGYp4id76La9tPQUpSmRMUpSgBSlKANJ9o+LucPAObNK3kgyr/fcH+Gtcwuyu0BNwAOoqVvLiDLjpn+qmWFDyOTvSW/4jkfw1+Qz5EA9fWvNdIVZObyb7GtQg1TViHPsJhwZT4aj8KqMVg2Q3sw8QfxFXGO2iR7oufHhWDt2b3VZuuX3f5iQPnSVOc/6ht0Wopvma5jlLC7Fr8r2OhueXx9atdyMXHDLLLKQpYZEY+6NQzC/K9lF/PrVZt2fs2GeNkBvroVP8pIqu2/iQkQQHly5k6k0/GOaNk9xeUeTNy3h20EiklDC4Bya/WOi29SD6VypnAC3RTZbkm9zdjYGxseK8QeNR8DDmYkfujzP6HxqROuYgD6x0PRR3VP3mraVBUercge0QOq5o105hily1tLAEXy2PLj14xvoMb2sroWGZRmzZhrwJQAkWOlxwPPSvRxTxTHLocw7psVIB7twdCLWsfUda/EkQdq8YYKisFu2YXfuLbujkS2t/d9avSktV5fPECMZlBJizJZQma5DE3JZ+OndFiAfvtW47A3OR4FeUDM/esQTlU+6OI5WJ8TWr7E2Z2s0cR4Xu/7osz+X1V8711NHpPH13TtCD1NHA0M95vwK6PdVAAAxAHAAfman4fYsS20LEdT+VqzvLpoNfxr9RjbU3NZMq9SSs2P8FLVIx4/CZkAUAW1AAsD1FajtHYayHUcORuLfCt1aa6gcxWFwDxAPmKlSxEqT0OcJTVpI1HA7uFmGaSRlHIsbepABPlettFgLcLDT05V6hW5tyqM71ytXlWd5F1GjGGkSz3f3awuMkaObtFc95Sj2BsLEZSCL21vbXXpWwx+x3Bg6tOfAuv4JVDudGGxkYzFWBzL0NtWQ+aZtfzrrFb/RsI1KPXWzMLpSrOjWtCT1RX7F2BBhEKQRhATc8SSeFyTqasKUrYSSVkYcpOTu3dilKV0iKUpQApSlAClKUAaBtPd+aKFVKtIVZ3LoL5mdy7kr7wuSetutaziJ9Rbrr91vvrsGInRRd2VR1YgD51w7GYgrLPcgt2rm4IN7sdQRx638qwMdQjS1Tep6Dou9Vu/L3LJpFY1LXFWGtgB91UEGNAW1tev4VIkk0s2lxWHK9zbeGVkiHvjiVOHGoN3Uj4NWmbVv9HR788tvQkfIVu+IUZQSosPduL/CtK246POsSWtmLvbhewW3wU+rVp4Gd7QXLViOLoKCc34Ix4OHJF42/vN+Qv8AAVjDAF2IuFGUC9rkjLx/dDn0qbilOW/AD5sbcBztp8DWFZoLhSJFUNfMvevy1U2INuYOhJ0NOuV9TIMPaMMqpIyKxI7zHuDKrFb+bEaWvp1rBjZbqimxa3aSEW7xBKxg20JsdTzz3Ot6lhVI7PNFIgOa4Dq3AAkWGa50ve44W4aVoBvpYsTpbhe+WMDwvc+QWpwSb+fP5sBs+5mCAV5CbljlHkDdj5M9/wCWtqElrCqzZ+HEUSov1QB5nr+NTFesLES4lRyPVYelwqaiTop7ef3V6Se1+tQhJRH0paxY4JkrtKA3BPSopm1tX6Z9LcuNGULdh7ExuR+rVikevJkr8hjLuqrxYhR5kgD76nGN2SulqX+52zZJMQsif6mSIsOeVmIa3kAT5X9etVre42wGw0B7QWkka5HQDRR95/irZK9ZgKHBpK+73PF9JYhVqztstF88RSlKfM0UpSgBSlKAFKUoAUpSgD8ZbixrmeO3JilxrmXGQpmfSOJVVgL91OOVTa3I3PnXTarH3aw5lEvZjPmzXBYDMDe5UG1768KVxNJ1ErJPXnf2G8LX4Lbu1pyt7mibd3FijxESQy5MyjukGSQtmPftotjppccD41Qby7N+jYvs3ZnACMWIsSCLmw4W4jTpXYl2VGJzNlvIQFudbAch0pj9kwzgCWJJLcM6g28ieFKVOj4zTtZO+ngaFLpWUHHNdq2u17/wcG2ltAG7N3VHX9caoot3sTiWOJGGk7FLZTlIBAPEnnqeX/mvo7D7s4VDdMPCCOB7Nbj1IvVnau4fo/hX11DFdKKqlGMbI+bDuvjMhk+iYgjUlhGDp4AqTa3SqF5VB1AXr2kIAI6Eob+oAPjX1jauU78ezhw82KjlTIxaR1lOQrc3IDe6RfgDbprXauGcFeOvaL4epCrLLJ27DkDYDOD2YsbGxjcuh5ZSD30J4AtoSbc71Y4HYRATE3Co7ZkTi3uC3hZSSAeJ0q12PtR8MzNDlUuAG7q94C9gdL8zwtXraG1O1KXAWwsFHDqSBy5fCs+daT6q2NWlhJRqJvYyQygDjWeOa/lVeniazfSAKQlA24yJwkoJdahpKT5V4nxyoLnW5tYcSTUOG27Erk/MBrX5I+nGq44k3v8ADpXgFpGCi7EkAAcyeAAqapNsrdRJGeXGgnjZRx6nw8q3L2f7vyy4ztJEZI8ObkMLFpPqr6e9p0XrWPcT2eySyLPiUKRKQyows0h4i4PBOevHyN669WxhMCtJy5bGDj+kbJ0oc92KUpW0ecFKUoAUpSgBSlKAFKUoAUpSgBSlKAFKUoAUpSgBWPEYdZFKuqsp4qwBB9DpWSlAHGd89xsQmJZoYnkRtf2UKIi9ECoxOg5kC/jxrSpME0criQFXBsVYWK24i3nX03Vdtjd+DFKFnQuFNwM7qL9bKwv61nVcEndwZs0OlZQSjNadx88qaxyAkrY2ANz4+Fdj313Tw8Oy8UYIkjZIy4ZR3u53rFjqRpwJtwrm/sTgWfaMgmVZAsDOM4DWYSRAHXoGPxpb/AyUkro0YdIxlCU0noVVz46fIdan4HdnETNGUgdsxIRiCF8TmOlv7Vd7GyYQXIiju5u5yLdiDcFtNTfXWpdquj0clvISn0w7dWPqzhG8W58uCwEmJm94SKiIDyJILk20vpYcevQbV7D8IkmEfEMimXtnUPbVUCR90HkLk+d6ne22Vf8ARTqWAYvGQCRc2cXsOJrXPZ1vthdm7IQzsS8k0hWKKzSsLhc2UkWGnEkeFMU6FOnLRFFXEVa1Bt82dipX4p0r9pwyRSlKAFKUoAUpSgBSlKAFKUoAUpSgBSlKAFKUoAUpSgBSlKAFKUoA5X7WfaRLhHkwf0dHSaA/tGcglZA6GyheIIPOtV/+P0oO0ZuRGGbTr+1iqy9ssPa45QyyOqRAARILgk5mzMQSSbrYW0sepvzLb2yPoxhde0XtFLZJRllSzFdQOR4g6X16Uk68XUy8+RpU4tUsq5n1zStS9lOId9j4VnYsxV7kkk/0sgA16Cw9K22nFsZzVnY+T96N6pMXisS0pt2jmwGgVVsqL6BR5m551T4CFs4Ci7XFra68RVt7Q9hNhNp4mMjQyM6fuSEunwBt5g1XbJxZidXWxI5HgQRYj4UpUTim47mtFpwSPpHYftOw87iNgyPYBjbNGJLXZM400IbnfQ6Cxrcga+bNi7VyraGMRZhZnzl3y/ZW4AUeOp9bEdG2R7SZVlHb2MIWzFE75c2yKoB104jxFVUcVK7VTy29vtzFamH5wOm0qDgNtQzG0bgm17ag28iKnVoKSkrpibTWjFKUrpwUpSgBSlKAFKUoAUpSgBSlKAFKUoAUpSgBSlKAFR8fjVijZ2IAA5m1zyHmakVzL2pfTVlWRIhJhVQC6yKrI92zXViL3GW1ulV1HKMW4q7LKcVKVmzRN7dr4ieZ5XRULfYkOgAAAuONgBXP8exJJPHqTc/Grvae32c2CMD4lfwNetj7gY7HawwgrzYyRgDxN2v8AaRpQle7RpNpLuO5+xfEh9i4cc0MqHzErkfIit4rVPZpue+zcD2Ejh3Z2kbLfKpYKMqk2JHdBuQNSa2utFbGXO2Z2OUe0r2UYrHY36TBJCRkRSkuZSMt+YVgwNydbcay4r2E4eXDx2Y4fEhFDtES8LOAAxyPY8fslfKupUrmVXuT400klyPnvaXsz2jgtREMVGPrYckvbxjIzX/dB86jbN2pK79nFhcTJKp1QRkFTw7x+rz1NfRtKolhYSZbHEyS2Oebh7mYtJxisayoVVhFh4zmCFhYu7DQtluLC41PDhXQ6Uq+EFBWiUTm5u7FKUqRAUpSgBSlKAFKUoAUp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hQSEBQUExQUFRUWFxgYGBcUFxgYFRgYGxcXGBcWHBgaHCYeGxskGhoWHy8gIycpLCwsGR4xNTEqNSYrLCkBCQoKDgwOGg8PGjEkHyQsNC8pNSwwLCotLzAsLCwpLCwsKiw0LCw0LywsLCwsLCwsLCwsKSwsLywsLywsLC8sLP/AABEIAN8A4gMBIgACEQEDEQH/xAAcAAEAAgMBAQEAAAAAAAAAAAAABAUDBgcCCAH/xABHEAACAQIDBQUEBwQGCgMAAAABAgMAEQQSIQUGMUFREyJhcYEHMpGhFEJSscHR8CNygpIzU2KiwtMVQ0RUg5Oy0uHxCBZj/8QAGwEAAgMBAQEAAAAAAAAAAAAAAAQCAwUBBgf/xAA1EQACAQIEAgkEAQIHAAAAAAAAAQIDEQQSITETQQUiUWFxgZHB8DKhsdHhQmIUIyRSU6Lx/9oADAMBAAIRAxEAPwDuNKUoAUpSgBSlVW2N5oMMpaR1FuOoAHmToPLj4V1K4XLWqva+8kGHUmR1FuOo08ydB99co3p9tTNdMMun2jcL8NGb1yjwNc12htmWds0rs55X4DyUaD0FTUO0koSfcdQ3n9rrSXTD6Lwzagfgx/ujwNaUd5Jj/rD6AD8K1sTV6GIocEXxiomxjeCb+sb0Nq9rvDN/XSDydh9xrWvpVfoxZ6UZDptC7yYgcMROPKWQf4qyrvTiuWKxI/48n/dWuw3aszYeQC+UkeGv/mo2CxsC724v/e8T/wA1j99Zk3zxo/2vEerKfvWtTGIqdszBzYh8kMbyt0RS1vMjQeZtRYLI2ZN/McP9rl9RGf8ABUhPaHjh/tLeqRf9lWGw/Y9iZLNiJFhX7K/tJPl3R8T5V0DYvs/weGsVi7Rx9eXvt5gHuj0AqJW5RRp2xNtbYxNjESV+28cap/MU1/hvXUkvYXte2tuF+deqUFbdxSlKCIpSlAClKUAK8SyhRc8K91DQdo9/qrw8T1pTE13TtCnrOW3u33L+OZKKvuZVlci+Qera/dSs9KkqM/8Akf8A1/QXXYKUqp2xvPBhlLSOotx1AA8ydB5cfCmkrkLltVTtjeeDDKWkdRbjqAB5k6Dy4+Fcp3p9tTPdMMNPtG4X4aM3rlHga5ptHass7ZpXZzyvwHko0HoKmodpNQk+46ZvT7ame6YYafaNwvw0ZvXKPA1zPaO1ZcQ2aV2c8r8B5KNB6ColKsLowURSlKCYpSpOF2dLJ7kbN4gafHhXG0ldgRq/RV5DuTi24RfF0H+KvGJ3NxkerYeS3VbP/wBBJqj/ABVC9s6v4oLMw4Kr/BVXbA2LLPJkVbFdWLXAQdW6eXGtlTCYePu9q8jDiUACel+PoTVNWvBSyLV92vqFjbdzPZpgp4xiZQ8rOzEozWjUhjplWxPXvE8eFdIwmCjiQJGiog4KihVHoNK0n2fbRAidVbuI/aMTb3CjA/3lU6da2/Y20TPCspQpmvYE3NrkA8OY1rsKynoVTpySzPb5+ibSlKtKRSlKAFKUoAUpSgBSlYsViAikn08TUKlSNOLnJ2S3OpXdkYsVIWIReJ4+AqQiAAAcBWDBQEC7e82p/KpNJ4SnKTeIqLrS2XZHkvd9/gSl2IUpSnyBT7Yw0uIDxwyiHLYZype7GxtlDLcAePE865/tP2IzTtmk2gXPLNBoPICWy+grp2CGsn75PxAtUqqqEnZy7X7k27PQ4u3/AMfpOWMT1hb/ADKxN7AJ+WKh/wCW4/xV22lX5mGdnDT7AsV/vGH+En5VjPsFxn9dhvjJ/l13alGdhnZwVvYPjv63C/zyf5Vc6SMk2FfXcc6tfKwNjY2INj00r5k2NupLinYD9nErsGcjiQxBAH1iOHQdaONCMXKb0LqanN5UtSoimSP6odup90enOrrD7K2jiFuscqpa9zaFLdbsVuPjXR9g7q4fDAGNAXH+sfvP8T7v8IFWuLxaEGMjPmFiAbfE8qyqvSUW+pH1/Q8sG4/U9TirbBYOFkxEEZJ4yPJa/wC8EIHmTWy4fcLakQDQzKQRcdniDYjkQGAUitu/+iYWXVoYmP8AaeZj8Q4t6Cpuw9j/AOjwyp2hw517MMZBEebLm74U63Xva66a3g8a5x1SfitCLopGnyYHa01sPLG1idXsoUgfbkTu5RxtxPjWLe7c+SFMNh4mL4jFSFNO7GqqoL+Nu8CW6K2ldZw+IV1DIQyngRqDVPvXtFYcNJOgVpolKxHQsrylIx5XYpfyqEK1urCKS7FpqRyW1Kbdrd1cMGggYzutlmmlv2SnQ9msYPePA5STbS55DcINmRH+kmkHUdsYtfBUKi3mTUXZWzhhsOkSm+UaseLPxdz4s1z61ExzCl3WySzWuMxpOr1blpitgTqufBYyQMOCTt20Lf2STdl8wT5Vi3R35+kyyYTExfR8bF78RN1df6yNua8DbXQjUjWtSj2jlxCpDKizk91A6iQnjbJe50HAip3tXwjxQ4XairlxOEePPbnG5s8ZI4jO1vJ361pYTEcVPq2/ArisMqTSzJ39V4nTKV4ikDKGHAgEeR1Fe6fM0UpSgBSlKAFV8R7WTN9RNB4nr+vCm1cSdI0999PIcz+vGpmHgCKFHAfq9Z1T/U1uH/TDWXe90vLd+RaupG/N7GSlKVolQpSlAEa+WXwcfMf+Kk1HxsV1uOK6j0rLBLmUHrStJ5Kkqb8V57/f8k3qkz3SlKaIFLvZtlsNh8yAZmYICdQLgm9uegNeN2WEkIft3lZl74Le6TxXKPdtVptDZ6TxmORcyn4g8iDyNas24cCtxxFvDJ/1BaRrcSNTOldW7bWNCi6MqORvLK+9r3LY7RjwaBHZDlFlCkdoQOAKjn48K1DC5edwOVgPurLjsBDA5Um3/wCaDveGdySSbeXgBUbtr8gByA5ViYms5NR5LZG1hqMYpyV25bvb5+DztfaYiAVT3n0HX/3yrzhFt+NafvFtJhtbDxn3SEt6s/41uuy8A0iBy4VTwC6tppxPCoujJqKit1ckpQhmnN7aFhhzVjFLVT/pDB4VZHxcjKigWJLanW47v1jpYVxzYvtXxwnjVnV0Z1BBQXylgDYi2tqchgquW+hn1cXScra+h03eDZpXFQx9o8eExchWVIzlvKEZkUMNUWW1my8Svjpj3v3TwsODaaHDRo8DRyAotmypKjPcj3u4G43qfvm37CH7QxeFy/vduvD0zVfYjKUYPYoQQwb3SpFiD4WriqNKLOOF20RsbtO7ZYyNRfNxUKeB8SeQql2jvUMCkkiwDEvbuhmAYHXUaHThcDWw0qgbEfRgMOZFyr3cPOWBjkT6sMjjRJUGgJsGXxFjUbRjnZrOjfC4+NX4eNOLzSevf7HZxnJZY6Lnbfz+WNA3XglGMgkQEGOVHuQbAq4I9bjhX0X7U8aJ9ktCl8+JmhgjUjUuZUa3joprnezMCsJE+JZY0TUZjxI4f+hqau9kTHEYpMVMhEUV+wja6sS2jTtb3TbRQeHHztqY9Rl/bz8e4qjgGkv9x2LDwhEVRwUADyAtWSo2zsQrxqykkEaE8fI+I4VJrSjJSSaMqUXFtMUrxNOqC7MFHViAPiarI96cO0rRiTVTlJscgI4jNa1cnUhD6nY7GnOSvFXLaseInCKWbgBc1WS7xouKSBh/SKGSQEFGN2BXwOnz5aXjbbxBlmTDoeYLn5/Ia/ClcTio06blDV3sl3vZfORYqMrrMrJq/kSdixmRmnfi2ijoP1p6HrVvXiKIKoUaACw8hXurMNQ4NNR3e7fa3uyucszuKUpTJAUpSgBUDByZZXj/AIl/L9dDU+qbHPbFxW5gf4h91KYnquE1yf2ejLIa3Rc0pSmysVgxzsInKFQwU2Lmyg24k9BxrPVTvOrNhnVVBzCxLGyIvFnbqABw1voLEXqFR2i2WUo5ppd5zZMflkezCUm/7Qg8SdXAPPjYnzsKyo/jVJh21J5D9CrOB+tePk7nt3FI1v2i7LZljxUXvwHvW45b5lb+Fvkx6Vbbub3q2GBBt1H2SeKn1vbqCKtO10rT9o7pqkhkwsnYseKEZoj4W5DwsR0tT2HxEUlGXLb9MRrYZzbyq6e/7Je3dp9uClsynQ31FVu7m58ZnXKlrEFmJJsvO1zoTw9ayYeLEjjDA3isrKPgVJq2gw08i5HkSGM8Uw187eBlbUfwj1q6rjsqsml53+yKFgv7dfD3ZfSYr6ZjUVdYcIxd2+q2IsQkYPPIGZj0JArJvri7Qqg1LNcgcwoJt/MVrJsqNIo1jjUIiiwUcB+Z8eda3t3tBiWkl0juAjfVy20F+R4m3W9IcXOtNkM0qGWd2fmwsSmIjIKEcmSRdPmLMKzYzchkXPhmnVRq0UUsii3PKAbeg9L8K8RbwotrAv5aD4n8q2vYG88TWzAp56j4jX5UtSlUhNyimk+RZiE7KVr2NOwex4Qwkys78mlZpGHkWJAPiKuY5jVvt3BRdsXiIs4zMF4Brm59dD8arxDap1G5vV3LqUoOCcVa5vO5QPYX+qTcG4KtyzDodLEeA9dirUdyZGS6EdxwXQjhmBs48DwNvC/Otur1GCadCNjyePi1Xkc63zxHa4pkfvJHYBeQJUMWt11tfoPOqvBxKgsosL3tXvecmPaE6NwcrIt+YKgH5gj0qNHLyry+MlLjzzdp6KlT/wAiCW1l+Caz6o3NGDr4EEH52FbBsfaKxRS4p7uc6qwHvAMwu3qT8q1Qy2rJsrF5pHhPuygJ4FjrGfSQAeRNGGqZKifp4vRMrq4XPHXZfjmdWilDKGU3BAII5g6g17qq3Xv9Dhv9m3wJA+VWtexpyzRUu1Hl6kck3HsYpSlTIClKUAeZJAoJJAAFyTwArX8LjFnx11YFUTTxNtbD+I/Cve+UjdiqAEqzrnIvooIJB8xetK2eHWaKRQxcMrWW5JLNIZBYeBS/gtZGLxTjVjDLommNUqV4uVzqlKVjkc8q1m7Cpkqq3ogkkwrpELu+VemhYZiTyGW9TUxYvZtDy6H1qRUHapFxuThJ05KXZqcIx8JileMm+R2W44EqbE1nwsl9L+N+AtV97UMGyzrJl7rLZTpqwJLacveHnWnxP143ry1enw5uPYz2+HqcalGfai6aSoM96ywyXHlXvKDVFhiDykNFNTcOhr2kQqRHYVFxR2VS5Lw2lfu0MIk0Zje+U24aEEG4IrCJa9dtXVpsLNXIuD3cgj+qXP8AbN/kAB8qsLKOCqPIAVhaasZmrrbe5xIkl714wsRnfsltdjaxNv1prUPEYrKLisUOOIYMpswNwRxBGooVr67Esra08vE2yLahwsQgBGdSe0ZTe7cLLfhoBc9SeFRsTvY4XIpKA/ZuZG8S3H4WqgWa/GsqPRLF1HonZbeXz1FXhIXvJX5vx+ehH3gUFVckhwbA8Sb62/G/51GwuJYjUEH9a1J2hJ3b2DZdbHpzI8aqRirG409fxqn6kO0U1CzLJsTesYxeVgw4gg/A3qIMQVIJ/wDdeGmVn0PdJA8r8eFcjB3LrJaHd8DFljQcO6PzrPXmM6C3C2leq91FWVj55J3bbFKUrpwUpSgDy6AgggEHiDqDVPt3F9gI+xSLtZZCAWGg7jO7HLY+6lvMirquXe0/eR48WscRAKQsCbXKmUi9ujZUXX+0aXxEnGDa35FtKOaVjPj/AGs9j3ZEhfW14JWJ055ShsPWsmB9quGc+8yHo4uPkb/KuSPhqiy4es7PN7y1HeDDsPovB7fgxC2zKb9Dp8eR86kYfaBikEUpurf0b/4T4/ry+bMLj5YWvG5FuXL4flXSt09+1xcZw+INn+qx5Hkb9OV+V7HTWucSpHrc18s/3yK5UVyOgb7bD+k4YnXNGGdQOZtw+HztXG5oiDXcN29oGWHve+hyNfjccD8PmDWm+0LdtIss0aqqscrKNAGt3SByuAb26DrRjKfFgq8PM0ei8Vw3wJ+Ro2ExWW56gj5aVJgxNzUaDZ7u+VVY9bDh6nQetbBsvciRjd2yj7KDMfLMbL99ZSjfY2qtelS+p2IXbcPCvUrMLjUMORreNm7rpHYhVuPrSHMfQAZR6VR75bK7Ju1MgZpG0ULbgoub3625c6nLDyjDMxWjj6dWrw4+RSJPXqfE2OnC9QfpHIceVRHx+g9KpUWzQsrlu2IrxNihlBHHX5VTSY0/jXj6RYMzaKAST0ruRnNOZLxGMz2A48/EcvWvAmKtbldT5daosXtaIlI0lUGQ5WcahFIBJ8ze3hrwqexVSQsnbAE/tLWzeYva/L0q6dFqN2V060HPIi4w+KLE90gciefpWZpJMw0UL43zEeHACqzDY5hqPjWX6eWOpuaRdNp7DO5YTyKouSS3LpVTiIRa44HTyr82gJCUyox4+6L6+nDSvCSkqFNuN+lWQg0kxVSk6z16qJDYgGPKfeFreIq/9m2zFfGBnK2juwBtdnNwoA521bwsKpdk7IfESrEhQEnizAD01u3koJrtO72wUwkKxpqeLNbVmPE/kOQArSwOGlOebkmLdJ4uNGm4L6n9kWdKUr0Z48UpSgBSlKAFcI2xje3xc0/EPIxW/wBgd1P7qrXX979omDBTuvvZMqfvuQif3mB9K5GuEAW3IAAemlZmPqWSj87B3Cx3kRMNs1XBJYR8l7jOGbpe+noDUDFYQKbOAfFCvDrYc+l7eNbCgACkEAqGte4F2+twPDpUSbBIU4ZixyhhwX3Qt9egJ1HOstVNRw1XEYTQkEG3G17gddR+r1XhmjcOpsym4/XStm2jghEVKnNfNxAsVBK8QTxqPs/d76RiI4kYHOTe/wBVQuYluhsLefC9NQmmRZ03dHeMwqDKjDtUjexNiARcHx0b5VL3z2suIAhsVjBWQuTq2hsFtwAvqeotpxrku39sYrCSmL6gJIjlUkLf7DAg2P8AZNvOqTF7RmxZHaOqi2iZsqm3RWbVteZ8L0RVTh5VK0WQyRzZranSp9/MHhRlDKxHJO9b+W4+JBqoxftut/RxN65V+/PWg9jGAwuA4+2My8QLd02zcTbK1rcemET9J1XyjKj+4t/lU6VCEVon9/ZHWkbwPbfPyjP86f5VX27XtMOPcQyBFlNwgkjSQEWuSrBBYi17EcudcvbHrnyZi620kK59bXJKOvu3voACOptrL2VvB9DmE0cSiXI6gkkDvKQJOz1ykNlIF9QCOdxOcW4tQTT5a/v/ANBJX0Rte1csGIMXaoWVsoIOtxqQeljcEnoar5dtQdpYyLc3JK+4OZ14fC9Ttztn4YxZpwJJHGa7BGYkgsTeTQAAeZJrVN68FEk0bxL3XvdACBdWtcDkGFtBwN7UtDDwlJx1NR42aS0Jm0d7UDfsxm6lgQLeAuD8bVvW626suJXtZysasLpDkRyvNXYyAqW55SpA04EWGh43DieWKVcMuHjjC59AoYKbklRrwvrbWtwXfsxhS79ijHQKueS32mucqDwAY/dXZ04qKVJa+pRVrVp3zO1yFvb7Ml7XPHIFuRnBRQPFwEAUHnYKB5VYYrZsUWHRApyoLBgASPE9QSST51k2zttwNJFk6rLGtj/FHkYed6kYaXNEhylbqO6xDW04XAFx42HHUCk8VOpli5PRF+CVm9NTVBLavazL0sa/dq4Xsn0906j8R6VBaSiKUldGk52LaPFG3FretMNLlNwAf31vUTDxzuhZEkdQbFlQsAeNiQONutbJuruFiMbdpGaCNSLlkYFr8coNgfM9RxqUcNObsluRniqUI5pFvufu5h8a5bt2zRlS8axrGR9khgxFrjiAD5V1mq7Y+78GFUrBGsYa17XJNuFySSefxqxr0GGoKjC1teZ5LGYp4id76La9tPQUpSmRMUpSgBSlKANJ9o+LucPAObNK3kgyr/fcH+Gtcwuyu0BNwAOoqVvLiDLjpn+qmWFDyOTvSW/4jkfw1+Qz5EA9fWvNdIVZObyb7GtQg1TViHPsJhwZT4aj8KqMVg2Q3sw8QfxFXGO2iR7oufHhWDt2b3VZuuX3f5iQPnSVOc/6ht0Wopvma5jlLC7Fr8r2OhueXx9atdyMXHDLLLKQpYZEY+6NQzC/K9lF/PrVZt2fs2GeNkBvroVP8pIqu2/iQkQQHly5k6k0/GOaNk9xeUeTNy3h20EiklDC4Bya/WOi29SD6VypnAC3RTZbkm9zdjYGxseK8QeNR8DDmYkfujzP6HxqROuYgD6x0PRR3VP3mraVBUercge0QOq5o105hily1tLAEXy2PLj14xvoMb2sroWGZRmzZhrwJQAkWOlxwPPSvRxTxTHLocw7psVIB7twdCLWsfUda/EkQdq8YYKisFu2YXfuLbujkS2t/d9avSktV5fPECMZlBJizJZQma5DE3JZ+OndFiAfvtW47A3OR4FeUDM/esQTlU+6OI5WJ8TWr7E2Z2s0cR4Xu/7osz+X1V8711NHpPH13TtCD1NHA0M95vwK6PdVAAAxAHAAfman4fYsS20LEdT+VqzvLpoNfxr9RjbU3NZMq9SSs2P8FLVIx4/CZkAUAW1AAsD1FajtHYayHUcORuLfCt1aa6gcxWFwDxAPmKlSxEqT0OcJTVpI1HA7uFmGaSRlHIsbepABPlettFgLcLDT05V6hW5tyqM71ytXlWd5F1GjGGkSz3f3awuMkaObtFc95Sj2BsLEZSCL21vbXXpWwx+x3Bg6tOfAuv4JVDudGGxkYzFWBzL0NtWQ+aZtfzrrFb/RsI1KPXWzMLpSrOjWtCT1RX7F2BBhEKQRhATc8SSeFyTqasKUrYSSVkYcpOTu3dilKV0iKUpQApSlAClKUAaBtPd+aKFVKtIVZ3LoL5mdy7kr7wuSetutaziJ9Rbrr91vvrsGInRRd2VR1YgD51w7GYgrLPcgt2rm4IN7sdQRx638qwMdQjS1Tep6Dou9Vu/L3LJpFY1LXFWGtgB91UEGNAW1tev4VIkk0s2lxWHK9zbeGVkiHvjiVOHGoN3Uj4NWmbVv9HR788tvQkfIVu+IUZQSosPduL/CtK246POsSWtmLvbhewW3wU+rVp4Gd7QXLViOLoKCc34Ix4OHJF42/vN+Qv8AAVjDAF2IuFGUC9rkjLx/dDn0qbilOW/AD5sbcBztp8DWFZoLhSJFUNfMvevy1U2INuYOhJ0NOuV9TIMPaMMqpIyKxI7zHuDKrFb+bEaWvp1rBjZbqimxa3aSEW7xBKxg20JsdTzz3Ot6lhVI7PNFIgOa4Dq3AAkWGa50ve44W4aVoBvpYsTpbhe+WMDwvc+QWpwSb+fP5sBs+5mCAV5CbljlHkDdj5M9/wCWtqElrCqzZ+HEUSov1QB5nr+NTFesLES4lRyPVYelwqaiTop7ef3V6Se1+tQhJRH0paxY4JkrtKA3BPSopm1tX6Z9LcuNGULdh7ExuR+rVikevJkr8hjLuqrxYhR5kgD76nGN2SulqX+52zZJMQsif6mSIsOeVmIa3kAT5X9etVre42wGw0B7QWkka5HQDRR95/irZK9ZgKHBpK+73PF9JYhVqztstF88RSlKfM0UpSgBSlKAFKUoAUpSgD8ZbixrmeO3JilxrmXGQpmfSOJVVgL91OOVTa3I3PnXTarH3aw5lEvZjPmzXBYDMDe5UG1768KVxNJ1ErJPXnf2G8LX4Lbu1pyt7mibd3FijxESQy5MyjukGSQtmPftotjppccD41Qby7N+jYvs3ZnACMWIsSCLmw4W4jTpXYl2VGJzNlvIQFudbAch0pj9kwzgCWJJLcM6g28ieFKVOj4zTtZO+ngaFLpWUHHNdq2u17/wcG2ltAG7N3VHX9caoot3sTiWOJGGk7FLZTlIBAPEnnqeX/mvo7D7s4VDdMPCCOB7Nbj1IvVnau4fo/hX11DFdKKqlGMbI+bDuvjMhk+iYgjUlhGDp4AqTa3SqF5VB1AXr2kIAI6Eob+oAPjX1jauU78ezhw82KjlTIxaR1lOQrc3IDe6RfgDbprXauGcFeOvaL4epCrLLJ27DkDYDOD2YsbGxjcuh5ZSD30J4AtoSbc71Y4HYRATE3Co7ZkTi3uC3hZSSAeJ0q12PtR8MzNDlUuAG7q94C9gdL8zwtXraG1O1KXAWwsFHDqSBy5fCs+daT6q2NWlhJRqJvYyQygDjWeOa/lVeniazfSAKQlA24yJwkoJdahpKT5V4nxyoLnW5tYcSTUOG27Erk/MBrX5I+nGq44k3v8ADpXgFpGCi7EkAAcyeAAqapNsrdRJGeXGgnjZRx6nw8q3L2f7vyy4ztJEZI8ObkMLFpPqr6e9p0XrWPcT2eySyLPiUKRKQyows0h4i4PBOevHyN669WxhMCtJy5bGDj+kbJ0oc92KUpW0ecFKUoAUpSgBSlKAFKUoAUpSgBSlKAFKUoAUpSgBWPEYdZFKuqsp4qwBB9DpWSlAHGd89xsQmJZoYnkRtf2UKIi9ECoxOg5kC/jxrSpME0criQFXBsVYWK24i3nX03Vdtjd+DFKFnQuFNwM7qL9bKwv61nVcEndwZs0OlZQSjNadx88qaxyAkrY2ANz4+Fdj313Tw8Oy8UYIkjZIy4ZR3u53rFjqRpwJtwrm/sTgWfaMgmVZAsDOM4DWYSRAHXoGPxpb/AyUkro0YdIxlCU0noVVz46fIdan4HdnETNGUgdsxIRiCF8TmOlv7Vd7GyYQXIiju5u5yLdiDcFtNTfXWpdquj0clvISn0w7dWPqzhG8W58uCwEmJm94SKiIDyJILk20vpYcevQbV7D8IkmEfEMimXtnUPbVUCR90HkLk+d6ne22Vf8ARTqWAYvGQCRc2cXsOJrXPZ1vthdm7IQzsS8k0hWKKzSsLhc2UkWGnEkeFMU6FOnLRFFXEVa1Bt82dipX4p0r9pwyRSlKAFKUoAUpSgBSlKAFKUoAUpSgBSlKAFKUoAUpSgBSlKAFKUoA5X7WfaRLhHkwf0dHSaA/tGcglZA6GyheIIPOtV/+P0oO0ZuRGGbTr+1iqy9ssPa45QyyOqRAARILgk5mzMQSSbrYW0sepvzLb2yPoxhde0XtFLZJRllSzFdQOR4g6X16Uk68XUy8+RpU4tUsq5n1zStS9lOId9j4VnYsxV7kkk/0sgA16Cw9K22nFsZzVnY+T96N6pMXisS0pt2jmwGgVVsqL6BR5m551T4CFs4Ci7XFra68RVt7Q9hNhNp4mMjQyM6fuSEunwBt5g1XbJxZidXWxI5HgQRYj4UpUTim47mtFpwSPpHYftOw87iNgyPYBjbNGJLXZM400IbnfQ6Cxrcga+bNi7VyraGMRZhZnzl3y/ZW4AUeOp9bEdG2R7SZVlHb2MIWzFE75c2yKoB104jxFVUcVK7VTy29vtzFamH5wOm0qDgNtQzG0bgm17ag28iKnVoKSkrpibTWjFKUrpwUpSgBSlKAFKUoAUpSgBSlKAFKUoAUpSgBSlKAFR8fjVijZ2IAA5m1zyHmakVzL2pfTVlWRIhJhVQC6yKrI92zXViL3GW1ulV1HKMW4q7LKcVKVmzRN7dr4ieZ5XRULfYkOgAAAuONgBXP8exJJPHqTc/Grvae32c2CMD4lfwNetj7gY7HawwgrzYyRgDxN2v8AaRpQle7RpNpLuO5+xfEh9i4cc0MqHzErkfIit4rVPZpue+zcD2Ejh3Z2kbLfKpYKMqk2JHdBuQNSa2utFbGXO2Z2OUe0r2UYrHY36TBJCRkRSkuZSMt+YVgwNydbcay4r2E4eXDx2Y4fEhFDtES8LOAAxyPY8fslfKupUrmVXuT400klyPnvaXsz2jgtREMVGPrYckvbxjIzX/dB86jbN2pK79nFhcTJKp1QRkFTw7x+rz1NfRtKolhYSZbHEyS2Oebh7mYtJxisayoVVhFh4zmCFhYu7DQtluLC41PDhXQ6Uq+EFBWiUTm5u7FKUqRAUpSgBSlKAFKUoAUp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Бамбук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266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Викторина</vt:lpstr>
      <vt:lpstr>1. Какое из перечисленных слов может быть зашифровано в виде кода @^$#@? Одинаковые символы соответствуют одинаковым буквам. </vt:lpstr>
      <vt:lpstr>Слайд 3</vt:lpstr>
      <vt:lpstr>2.Перечислите цветные моря</vt:lpstr>
      <vt:lpstr>Слайд 5</vt:lpstr>
      <vt:lpstr>3. Отгадайте ребус</vt:lpstr>
      <vt:lpstr>Слайд 7</vt:lpstr>
      <vt:lpstr>4.Самая Высокая трава в мире</vt:lpstr>
      <vt:lpstr>Слайд 9</vt:lpstr>
      <vt:lpstr>5. Выберите число, состоящее из одиннадцати тысяч, одиннадцати сотен и одиннадцати единиц.</vt:lpstr>
      <vt:lpstr>Слайд 11</vt:lpstr>
      <vt:lpstr>6.Самая длинная река в мире</vt:lpstr>
      <vt:lpstr>Слайд 13</vt:lpstr>
      <vt:lpstr>7. Отгадайте ребус</vt:lpstr>
      <vt:lpstr>Слайд 15</vt:lpstr>
      <vt:lpstr>8.Какая птица не имеет крыльев?</vt:lpstr>
      <vt:lpstr>Слайд 17</vt:lpstr>
      <vt:lpstr>9. Анаграммы – это головоломки, в которых переставляются буквы в словах. Расшифруйте слова в анаграммах. Выберите лишнее слово:</vt:lpstr>
      <vt:lpstr>Слайд 19</vt:lpstr>
      <vt:lpstr>10.Самая большая ягода?</vt:lpstr>
      <vt:lpstr>Слайд 21</vt:lpstr>
      <vt:lpstr>11. Отгадайте ребус</vt:lpstr>
      <vt:lpstr>Слайд 23</vt:lpstr>
      <vt:lpstr>12.Какой город самый сердитый?</vt:lpstr>
      <vt:lpstr>Слайд 25</vt:lpstr>
      <vt:lpstr>13. Какое число является логическим продолжением ряда 18, 10, 6, 4?</vt:lpstr>
      <vt:lpstr>Слайд 27</vt:lpstr>
      <vt:lpstr>14.Отгадайте загадки: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Admin</dc:creator>
  <cp:lastModifiedBy>Хатмуллина</cp:lastModifiedBy>
  <cp:revision>10</cp:revision>
  <dcterms:created xsi:type="dcterms:W3CDTF">2012-02-12T07:33:43Z</dcterms:created>
  <dcterms:modified xsi:type="dcterms:W3CDTF">2012-02-13T12:17:34Z</dcterms:modified>
</cp:coreProperties>
</file>