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6"/>
  </p:notesMasterIdLst>
  <p:sldIdLst>
    <p:sldId id="267" r:id="rId2"/>
    <p:sldId id="256" r:id="rId3"/>
    <p:sldId id="258" r:id="rId4"/>
    <p:sldId id="257" r:id="rId5"/>
    <p:sldId id="264" r:id="rId6"/>
    <p:sldId id="259" r:id="rId7"/>
    <p:sldId id="265" r:id="rId8"/>
    <p:sldId id="260" r:id="rId9"/>
    <p:sldId id="261" r:id="rId10"/>
    <p:sldId id="262" r:id="rId11"/>
    <p:sldId id="266" r:id="rId12"/>
    <p:sldId id="268" r:id="rId13"/>
    <p:sldId id="263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61" autoAdjust="0"/>
  </p:normalViewPr>
  <p:slideViewPr>
    <p:cSldViewPr>
      <p:cViewPr>
        <p:scale>
          <a:sx n="70" d="100"/>
          <a:sy n="70" d="100"/>
        </p:scale>
        <p:origin x="-10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56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457A629-6FC0-477F-973B-8E1DA1345E0D}" type="datetimeFigureOut">
              <a:rPr lang="ru-RU"/>
              <a:pPr>
                <a:defRPr/>
              </a:pPr>
              <a:t>25.10.2013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D41BCB-0770-4049-9F34-1628F5E05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D7B018-9AE2-4F04-BCD1-2221C724AF50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3706D0-1F90-41AB-9038-B91065AC3CBA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1AC312-BC87-4B87-8FF8-E45F2299130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115BAE-A072-48C7-846B-A1B3A5197852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5FD12D-4E26-4723-A2DF-955D5BF44A29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94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B9EC0-A2E5-4722-8E7D-D57CB81B4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044D9-0201-464D-A468-0130548CF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3D108-B84A-4331-9E82-AE6A27624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DCFA-7B0C-4779-80D9-8A65E5827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5696F-EF78-4E31-BE78-261496301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B58A8-1C88-4D65-BBB4-DE99230EF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587F8-50BB-4B3C-B208-473693EB6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6286E-CA31-4C06-85E3-8B97E1F54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3C55E-8813-43DB-9899-A06F4CBD5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7AF03-7B34-4183-AEDA-A1B488574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C32C2-3173-46B7-B3D5-31B8EBB1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89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1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89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2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3D35B33F-2A37-4C7D-84AA-0B8FA8082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ples.ru/military/cosmos/tereshkova/tereshkova_200703092019340jpg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filokartist.net/forum/files/thumbs/t_1378_1275848796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rus-biography.ru/downloadsImage/image-oLJgb6-russia-biography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610600" cy="21336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>
                <a:solidFill>
                  <a:schemeClr val="tx1"/>
                </a:solidFill>
              </a:rPr>
              <a:t>Валентина Терешкова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 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24200" y="2590800"/>
            <a:ext cx="495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/>
              <a:t>	Признание заслуг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685800"/>
            <a:ext cx="6248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     Её именем названы кратер на Луне и малая планета 1671 </a:t>
            </a:r>
            <a:r>
              <a:rPr lang="ru-RU" sz="2000" dirty="0" err="1"/>
              <a:t>Chaika</a:t>
            </a:r>
            <a:r>
              <a:rPr lang="ru-RU" sz="2000" dirty="0"/>
              <a:t> (позывной Терешковой во время полетов).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     Ей присвоен почётный титул «Величайшая женщина XX столетия».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     Её именем названа набережная в Евпатории.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     Её именем названы улицы в Витебске, Волоколамске, Гродно, Иркутске, Кемерово, Клину, Королёве, Липецке, Мытищах, Ардатове, Новосибирске (Академгородок), Новочебоксарске, Одессе, Оренбурге, Ярославле, Красноярске и других городах. Её именем назван проспект в городе Гудермесе (Чеченская Республика). Её именем названа площадь в Твери.</a:t>
            </a:r>
          </a:p>
        </p:txBody>
      </p: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9906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4527550"/>
            <a:ext cx="32766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53200" y="4464050"/>
            <a:ext cx="179387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7588" y="3657600"/>
            <a:ext cx="25130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95800"/>
            <a:ext cx="5181600" cy="167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/>
              <a:t>    </a:t>
            </a:r>
            <a:r>
              <a:rPr lang="ru-RU" sz="1800" dirty="0" smtClean="0"/>
              <a:t>     Её </a:t>
            </a:r>
            <a:r>
              <a:rPr lang="ru-RU" sz="1800" dirty="0"/>
              <a:t>именем названа школа № 32 города Ярославля, в которой она училась.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/>
              <a:t>     </a:t>
            </a:r>
            <a:r>
              <a:rPr lang="ru-RU" sz="1800" dirty="0" smtClean="0"/>
              <a:t>    Музей </a:t>
            </a:r>
            <a:r>
              <a:rPr lang="ru-RU" sz="1800" dirty="0"/>
              <a:t>В. В. Терешковой «Космос» в нескольких километрах от её родной деревни.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/>
              <a:t>    </a:t>
            </a:r>
            <a:r>
              <a:rPr lang="ru-RU" sz="1800" dirty="0" smtClean="0"/>
              <a:t>    </a:t>
            </a:r>
            <a:r>
              <a:rPr lang="ru-RU" sz="1800" dirty="0"/>
              <a:t>Существует 2 памятника Терешковой: на Аллее космонавтов в Москве и в </a:t>
            </a:r>
            <a:r>
              <a:rPr lang="ru-RU" sz="1800" dirty="0" err="1"/>
              <a:t>Баевском</a:t>
            </a:r>
            <a:r>
              <a:rPr lang="ru-RU" sz="1800" dirty="0"/>
              <a:t> районе Алтайского края, на территории которого она </a:t>
            </a:r>
            <a:r>
              <a:rPr lang="ru-RU" sz="1800" dirty="0" smtClean="0"/>
              <a:t>приземлилась</a:t>
            </a:r>
            <a:endParaRPr lang="ru-RU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/>
              <a:t>     </a:t>
            </a:r>
          </a:p>
        </p:txBody>
      </p:sp>
      <p:pic>
        <p:nvPicPr>
          <p:cNvPr id="13317" name="Picture 7" descr="Картинка 109 из 127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160338"/>
            <a:ext cx="2590800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05600" y="152400"/>
            <a:ext cx="22098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95600" y="2286000"/>
            <a:ext cx="3048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24200" y="304800"/>
            <a:ext cx="335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52400"/>
            <a:ext cx="4876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/>
              <a:t>     В 1983 году была выпущена памятная монета с изображением В. Терешковой. Таким образом, Валентина Терешкова стала единственным советским гражданином, чей портрет был при жизни помещён на советскую монету.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/>
              <a:t>    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28956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52600" y="3276600"/>
            <a:ext cx="685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114800" y="2362200"/>
            <a:ext cx="4572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   7 апреля 2011 в г.Ярославле открыт Планетарий в честь первой женщины-космонавта В.Терешковой.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048000"/>
            <a:ext cx="5105400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6325" y="1447800"/>
            <a:ext cx="8067675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24200" y="0"/>
            <a:ext cx="6019800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447800"/>
            <a:ext cx="3276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2200" y="685800"/>
            <a:ext cx="434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228600"/>
            <a:ext cx="4114800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657600"/>
            <a:ext cx="5029200" cy="2895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ru-RU" sz="2400" dirty="0"/>
              <a:t>Валентина Терешкова родилась 6 марта 1937 в деревне Большое </a:t>
            </a:r>
            <a:r>
              <a:rPr lang="ru-RU" sz="2400" dirty="0" err="1"/>
              <a:t>Масленниково</a:t>
            </a:r>
            <a:r>
              <a:rPr lang="ru-RU" sz="2400" dirty="0"/>
              <a:t> Ярославской области в крестьянской семье выходцев из Белоруссии. Отец — тракторист, мать — работница текстильной фабрики. Призванный в Красную армию в 1939 году, отец Валентины погиб на Советско-финской войне. </a:t>
            </a:r>
            <a:endParaRPr lang="en-US" sz="2400" dirty="0"/>
          </a:p>
        </p:txBody>
      </p:sp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0"/>
            <a:ext cx="32512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 descr="Картинка 1 из 8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0" y="1371600"/>
            <a:ext cx="304800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39624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     В 1945 году девочка поступила в среднюю школу № 32 города Ярославль, семь классов которой окончила в 1953 году. Чтобы помочь семье, в 1954 году Валентина пошла работать на Ярославский шинный завод </a:t>
            </a:r>
            <a:r>
              <a:rPr lang="ru-RU" sz="2000" dirty="0" err="1"/>
              <a:t>браслетчицей</a:t>
            </a:r>
            <a:r>
              <a:rPr lang="ru-RU" sz="2000" dirty="0"/>
              <a:t>, одновременно поступив на учёбу в вечерние классы школы рабочей молодёжи. С 1959 года занималась парашютным спортом в Ярославском аэроклубе (выполнила 90 прыжков). Продолжив работу на текстильном комбинате «Красный Перекоп», с 1955 по 1960 годы Валентина прошла заочное обучение в техникуме лёгкой промышленности.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/>
          </a:p>
        </p:txBody>
      </p:sp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381000"/>
            <a:ext cx="502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4267200" y="594360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ОАО Ярославский комбинат технических тканей «Кра́сный Переко́п» (до революции — Яросла́вская Больша́я мануфакту́ра, ЯБМ)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56388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1800" dirty="0" smtClean="0"/>
              <a:t>      </a:t>
            </a:r>
            <a:endParaRPr lang="ru-RU" sz="18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1800" dirty="0"/>
              <a:t>     </a:t>
            </a:r>
            <a:r>
              <a:rPr lang="ru-RU" sz="1800" dirty="0" smtClean="0"/>
              <a:t>     В </a:t>
            </a:r>
            <a:r>
              <a:rPr lang="ru-RU" sz="1800" dirty="0"/>
              <a:t>отряд космонавтов Валентина Терешкова была зачислена 12 марта 1962 года и стала проходить обучение как слушатель-космонавт 2-го отряда. 29 ноября 1962 года она сдала выпускные </a:t>
            </a:r>
            <a:r>
              <a:rPr lang="ru-RU" sz="1800" dirty="0" smtClean="0"/>
              <a:t>экзамены </a:t>
            </a:r>
            <a:r>
              <a:rPr lang="ru-RU" sz="1800" dirty="0"/>
              <a:t>по ОКП на «отлично». 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1800" dirty="0" smtClean="0"/>
              <a:t>          С </a:t>
            </a:r>
            <a:r>
              <a:rPr lang="ru-RU" sz="1800" dirty="0"/>
              <a:t>1 декабря 1962 года Терешкова — космонавт 1-го отряда 1-го отдела. </a:t>
            </a:r>
            <a:endParaRPr lang="en-US" sz="1800" dirty="0"/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3581400"/>
            <a:ext cx="34290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4600" y="1066800"/>
            <a:ext cx="26495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800600" y="5181600"/>
            <a:ext cx="403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</a:rPr>
              <a:t>С 16 июня 1963 года, то есть сразу после полёта, она стала инструктором-космонавтом 1-го отряда и была на этой должности до 14 марта 1966 года</a:t>
            </a:r>
            <a:r>
              <a:rPr lang="ru-RU" sz="1200">
                <a:latin typeface="Times New Roman" pitchFamily="18" charset="0"/>
              </a:rPr>
              <a:t>.</a:t>
            </a:r>
            <a:endParaRPr lang="ru-RU"/>
          </a:p>
        </p:txBody>
      </p:sp>
      <p:sp>
        <p:nvSpPr>
          <p:cNvPr id="6150" name="Прямоугольник 7"/>
          <p:cNvSpPr>
            <a:spLocks noChangeArrowheads="1"/>
          </p:cNvSpPr>
          <p:nvPr/>
        </p:nvSpPr>
        <p:spPr bwMode="auto">
          <a:xfrm>
            <a:off x="6324600" y="457200"/>
            <a:ext cx="2655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Валентина Терешкова.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657600"/>
            <a:ext cx="8686800" cy="2971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1900" dirty="0" smtClean="0"/>
              <a:t>         Тренировки </a:t>
            </a:r>
            <a:r>
              <a:rPr lang="ru-RU" sz="1900" dirty="0"/>
              <a:t>включали в себя </a:t>
            </a:r>
            <a:r>
              <a:rPr lang="ru-RU" sz="1900" dirty="0" err="1"/>
              <a:t>термокамеру</a:t>
            </a:r>
            <a:r>
              <a:rPr lang="ru-RU" sz="1900" dirty="0"/>
              <a:t>, где надо было находиться в лётном комбинезоне при температуре +70 °C и влажности 30 %, сурдокамеру — изолированное от звуков помещение, где каждая кандидатка должна была провести 10 суток.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1900" dirty="0" smtClean="0"/>
              <a:t>          Тренировки </a:t>
            </a:r>
            <a:r>
              <a:rPr lang="ru-RU" sz="1900" dirty="0"/>
              <a:t>в невесомости проходили на МиГ-15. При выполнении специальной фигуры высшего пилотажа — параболической горки — внутри самолёта устанавливалась невесомость на 40 секунд, и таких сеансов было 3—4 за полёт. Во время каждого сеанса надо было выполнить очередное задание: написать имя и фамилию, попробовать поесть, поговорить по рации.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ru-RU" sz="1900" dirty="0"/>
          </a:p>
          <a:p>
            <a:pPr eaLnBrk="1" hangingPunct="1">
              <a:lnSpc>
                <a:spcPct val="80000"/>
              </a:lnSpc>
              <a:defRPr/>
            </a:pPr>
            <a:endParaRPr lang="ru-RU" sz="1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239713"/>
            <a:ext cx="3886200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0_76_7640_120653547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247650"/>
            <a:ext cx="22288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304800"/>
            <a:ext cx="56388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     Первоначально предполагался одновременный полёт двух женских экипажей, однако в марте 1963 года от этого плана отказались, и стала задача выбора одной из пяти кандидаток.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     При выборе Терешковой на роль первой женщины-космонавта, кроме успешного прохождения подготовки учитывались и политические моменты: Терешкова была из рабочих, тогда как, например, Пономарёва и Соловьёва — из служащих. Кроме того, отец Терешковой, Владимир, погиб во время Советско-финской войны, когда ей было два года. Уже после полёта, когда Терешкову спросили, чем Советский Союз может отблагодарить за её службу, она попросила найти место, где был убит отец.</a:t>
            </a: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81000"/>
            <a:ext cx="3429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4572000"/>
            <a:ext cx="4044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34290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00400"/>
            <a:ext cx="88392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    </a:t>
            </a:r>
            <a:r>
              <a:rPr lang="ru-RU" sz="2000" dirty="0" smtClean="0"/>
              <a:t>     </a:t>
            </a:r>
            <a:r>
              <a:rPr lang="ru-RU" sz="2000" dirty="0"/>
              <a:t>Свой космический полёт (первый в мире полёт женщины-космонавта) она совершила 16 июня 1963 года на космическом корабле Восток-6, он продолжался почти трое суток. Одновременно на орбите находился космический корабль Восток-5, пилотируемый космонавтом Валерием Быковским.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     </a:t>
            </a:r>
            <a:r>
              <a:rPr lang="ru-RU" sz="2000" dirty="0" smtClean="0"/>
              <a:t>         </a:t>
            </a:r>
            <a:r>
              <a:rPr lang="ru-RU" sz="2000" dirty="0"/>
              <a:t>В день первого полёта в космос она сказала родным, что уезжает на соревнования парашютистов, о полёте они узнали из новостей по радио.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     Через несколько дней после полета Валентине Терешковой предъявили протест в связи с нарушением режима в районе места посадки: она раздала местным жителям запасы продуктов из рациона космонавтов, а сама ела местную пищу.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200" dirty="0"/>
          </a:p>
        </p:txBody>
      </p:sp>
      <p:pic>
        <p:nvPicPr>
          <p:cNvPr id="9220" name="Picture 5" descr="Картинка 1 из 127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263" y="152400"/>
            <a:ext cx="38179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female-astronau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119063"/>
            <a:ext cx="3429000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4572000"/>
            <a:ext cx="29718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0"/>
            <a:ext cx="83820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b="1" dirty="0"/>
              <a:t>     Была замужем за </a:t>
            </a:r>
            <a:r>
              <a:rPr lang="ru-RU" sz="1800" b="1" dirty="0" err="1"/>
              <a:t>Андрияном</a:t>
            </a:r>
            <a:r>
              <a:rPr lang="ru-RU" sz="1800" b="1" dirty="0"/>
              <a:t> Николаевым, свадьба состоялась 3 ноября 1963 года, среди гостей был сам Хрущёв. Вплоть до развода с Николаевым в 1982 году Терешкова носила двойную фамилию Николаева-Терешкова. Второй муж — Юлий Шапошников — умер в 1999 году.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1800" b="1" dirty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50" y="2819400"/>
            <a:ext cx="52387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365125" y="6491288"/>
            <a:ext cx="5045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Валентина Терешкова и Андриан Николаев</a:t>
            </a:r>
          </a:p>
        </p:txBody>
      </p:sp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0" y="1219200"/>
            <a:ext cx="2857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1143000" y="1371600"/>
            <a:ext cx="3886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Дети: 8 июня 1964 года родилась дочь Елена Андрияновна: первый ребёнок, и отец и мать которого были космонавтами.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Интересные факты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2296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     После выполнения космического полёта Терешкова поступила и окончила с отличием Военно-воздушную инженерную академию им. Н. Е. Жуковского, стала кандидатом технических наук, профессором, автором более 50 научных работ.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     22 января 1969 года находилась в автомобиле, обстрелянном офицером Виктором Ильиным в ходе покушения на Брежнева. Не пострадала.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     Является единственной женщиной Земли, совершившей одиночный космический полёт. Все последующие женщины-космонавты летали в космос только в составе экипажей.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     После того как Терешкова увидела все континенты Земли из космоса, она стала мечтать о том, чтобы побывать в Австралии. Через много лет ей удалось осуществить свою мечту.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72000"/>
            <a:ext cx="14589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47800" y="4603750"/>
            <a:ext cx="40386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211</TotalTime>
  <Words>941</Words>
  <Application>Microsoft Office PowerPoint</Application>
  <PresentationFormat>Экран (4:3)</PresentationFormat>
  <Paragraphs>48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Wingdings</vt:lpstr>
      <vt:lpstr>Calibri</vt:lpstr>
      <vt:lpstr>Times New Roman</vt:lpstr>
      <vt:lpstr>Орбита</vt:lpstr>
      <vt:lpstr>Валентина Терешкова</vt:lpstr>
      <vt:lpstr>Слайд 2</vt:lpstr>
      <vt:lpstr>Слайд 3</vt:lpstr>
      <vt:lpstr>Слайд 4</vt:lpstr>
      <vt:lpstr> </vt:lpstr>
      <vt:lpstr>Слайд 6</vt:lpstr>
      <vt:lpstr> </vt:lpstr>
      <vt:lpstr>Слайд 8</vt:lpstr>
      <vt:lpstr>Интересные факты</vt:lpstr>
      <vt:lpstr> Признание заслуг</vt:lpstr>
      <vt:lpstr> </vt:lpstr>
      <vt:lpstr>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Валентина Терешкова</dc:title>
  <dc:creator>Виктор</dc:creator>
  <cp:lastModifiedBy>Компьютер 1 </cp:lastModifiedBy>
  <cp:revision>17</cp:revision>
  <cp:lastPrinted>1601-01-01T00:00:00Z</cp:lastPrinted>
  <dcterms:created xsi:type="dcterms:W3CDTF">1601-01-01T00:00:00Z</dcterms:created>
  <dcterms:modified xsi:type="dcterms:W3CDTF">2013-10-25T12:37:55Z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599679</vt:lpwstr>
  </property>
  <property fmtid="{D5CDD505-2E9C-101B-9397-08002B2CF9AE}" pid="3" name="NXPowerLiteVersion">
    <vt:lpwstr>D4.1.2</vt:lpwstr>
  </property>
  <property fmtid="{D5CDD505-2E9C-101B-9397-08002B2CF9AE}" pid="4" name="Version">
    <vt:i4>1</vt:i4>
  </property>
</Properties>
</file>