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63" r:id="rId3"/>
    <p:sldId id="285" r:id="rId4"/>
    <p:sldId id="259" r:id="rId5"/>
    <p:sldId id="286" r:id="rId6"/>
    <p:sldId id="287" r:id="rId7"/>
    <p:sldId id="258" r:id="rId8"/>
    <p:sldId id="290" r:id="rId9"/>
    <p:sldId id="264" r:id="rId10"/>
    <p:sldId id="261" r:id="rId11"/>
    <p:sldId id="299" r:id="rId12"/>
    <p:sldId id="298" r:id="rId13"/>
    <p:sldId id="291" r:id="rId14"/>
    <p:sldId id="289" r:id="rId15"/>
    <p:sldId id="300" r:id="rId16"/>
    <p:sldId id="296" r:id="rId17"/>
    <p:sldId id="267" r:id="rId18"/>
    <p:sldId id="301" r:id="rId19"/>
    <p:sldId id="302" r:id="rId20"/>
    <p:sldId id="275" r:id="rId21"/>
    <p:sldId id="268" r:id="rId22"/>
    <p:sldId id="276" r:id="rId23"/>
    <p:sldId id="272" r:id="rId24"/>
    <p:sldId id="278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5D3FF-7A2A-4EA8-899E-07037BAA2F8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DB14E-B481-47EE-96EC-6B446DE0B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im4-tub.yandex.net/i?id=12114273&amp;tov=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im7-tub.yandex.net/i?id=18099223&amp;tov=7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http://im2-tub.yandex.net/i?id=1686283&amp;tov=2" TargetMode="External"/><Relationship Id="rId7" Type="http://schemas.openxmlformats.org/officeDocument/2006/relationships/image" Target="http://im7-tub.yandex.net/i?id=59832919&amp;tov=7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http://im0-tub.yandex.net/i?id=22161160&amp;tov=0" TargetMode="Externa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rulex.ru/portret/05-021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3" descr="71180852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84866">
            <a:off x="4055195" y="1894382"/>
            <a:ext cx="2434588" cy="15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Виталий Олегович\Desktop\8 марта картинки\8-marta-mezhdunarodnii-zhenskii-de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8786873" cy="6429420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5572132" y="2571744"/>
            <a:ext cx="3143272" cy="214314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истории </a:t>
            </a:r>
            <a:endParaRPr lang="ru-RU" dirty="0" smtClean="0"/>
          </a:p>
          <a:p>
            <a:pPr algn="ctr"/>
            <a:r>
              <a:rPr lang="ru-RU" dirty="0" smtClean="0"/>
              <a:t>МБОУ </a:t>
            </a:r>
            <a:r>
              <a:rPr lang="ru-RU" dirty="0" smtClean="0"/>
              <a:t>СОШ №50 г.Шахты Ростовской области Передера И.В.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71934" y="357166"/>
            <a:ext cx="507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Виталий Олегович\Desktop\Новая папка\William_Clarke_Wontner_An_Elegant_Beau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786214" cy="528641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55007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На протяжении многих веков образ женщины,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3929090" cy="53578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италий Олегович\Desktop\8 марта картинки\zhenschina_i_cv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072494" cy="571504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6000768"/>
            <a:ext cx="6143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ее очарование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лий Олегович\Desktop\8 марта картинки\берегин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929090" cy="5500726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</p:pic>
      <p:pic>
        <p:nvPicPr>
          <p:cNvPr id="2051" name="Picture 3" descr="C:\Users\Виталий Олегович\Desktop\8 марта картинки\0_691f0_97a4601c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4071966" cy="550072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14006" y="6000768"/>
            <a:ext cx="5715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загадочность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Олегович\Desktop\картинки большие\Г6Г 56УГ65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929222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214290"/>
            <a:ext cx="38576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Склонность к самопожертвованию были предметом восхищения и величайшего преклонения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7" name="Рисунок 13" descr="71180852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786313"/>
            <a:ext cx="31289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501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С любви и уважения к женщине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enmater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282" y="214290"/>
            <a:ext cx="8715436" cy="5429288"/>
          </a:xfrm>
          <a:prstGeom prst="roundRect">
            <a:avLst>
              <a:gd name="adj" fmla="val 16667"/>
            </a:avLst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лий Олегович\Desktop\картинки большие\Новая папка\КАРТИНКИ СЧАСТЛИВЫХ ДЕТЕЙ\ШДЖПНШ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01056" cy="521497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041756" y="5500702"/>
            <a:ext cx="5060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начинается </a:t>
            </a:r>
            <a:r>
              <a:rPr lang="ru-RU" sz="4400" b="1" dirty="0" smtClean="0">
                <a:solidFill>
                  <a:srgbClr val="C00000"/>
                </a:solidFill>
              </a:rPr>
              <a:t>Человек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13" descr="71180852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35864">
            <a:off x="6736766" y="5784244"/>
            <a:ext cx="2319682" cy="113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 descr="71180852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5914">
            <a:off x="-18562" y="5648055"/>
            <a:ext cx="2319682" cy="113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285728"/>
            <a:ext cx="37862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Женщины в русской истории… 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В чем их особенность?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4" name="Рисунок 1" descr="северня песня 3 жен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714908" cy="614366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фу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98227">
            <a:off x="5707006" y="4023627"/>
            <a:ext cx="3214710" cy="278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6314" y="214290"/>
            <a:ext cx="42148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ctr"/>
            <a:r>
              <a:rPr lang="ru-RU" sz="4000" b="1" i="1" dirty="0" smtClean="0">
                <a:solidFill>
                  <a:srgbClr val="33CC33"/>
                </a:solidFill>
                <a:latin typeface="Comic Sans MS" pitchFamily="66" charset="0"/>
              </a:rPr>
              <a:t>«…Ольгу</a:t>
            </a:r>
          </a:p>
          <a:p>
            <a:pPr indent="914400" algn="ctr"/>
            <a:r>
              <a:rPr lang="ru-RU" sz="4000" b="1" i="1" dirty="0" smtClean="0">
                <a:solidFill>
                  <a:srgbClr val="33CC33"/>
                </a:solidFill>
                <a:latin typeface="Comic Sans MS" pitchFamily="66" charset="0"/>
              </a:rPr>
              <a:t>мы</a:t>
            </a:r>
          </a:p>
          <a:p>
            <a:pPr indent="914400" algn="ctr"/>
            <a:r>
              <a:rPr lang="ru-RU" sz="4000" b="1" i="1" dirty="0" smtClean="0">
                <a:solidFill>
                  <a:srgbClr val="33CC33"/>
                </a:solidFill>
                <a:latin typeface="Comic Sans MS" pitchFamily="66" charset="0"/>
              </a:rPr>
              <a:t>Сравним с зарей перед рассветом,</a:t>
            </a:r>
          </a:p>
          <a:p>
            <a:pPr indent="914400" algn="ctr"/>
            <a:r>
              <a:rPr lang="ru-RU" sz="4000" b="1" i="1" dirty="0" smtClean="0">
                <a:solidFill>
                  <a:srgbClr val="33CC33"/>
                </a:solidFill>
                <a:latin typeface="Comic Sans MS" pitchFamily="66" charset="0"/>
              </a:rPr>
              <a:t>С подснежником в конце зимы!»</a:t>
            </a:r>
            <a:endParaRPr lang="ru-RU" sz="4000" b="1" dirty="0">
              <a:solidFill>
                <a:srgbClr val="33CC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643470" cy="5929333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13" descr="71180852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35864">
            <a:off x="6374064" y="5284178"/>
            <a:ext cx="2319682" cy="113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 Олегович\Desktop\картинки большие\images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5643602" cy="535785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428604"/>
            <a:ext cx="32861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Феврония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, преданная и  мудрая спутница  Муромского князя Петра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" name="Рисунок 3" descr="фу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6787">
            <a:off x="5996923" y="4279045"/>
            <a:ext cx="3003783" cy="235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1928802"/>
            <a:ext cx="2928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Ярославна – жена князя Игоря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5" descr="Изображение 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857784" cy="5929354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4" name="Picture 3" descr="D:\OLD\праздники\8 марта презент\090f9cbbd130416670d2f09fc38979de.jpe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524132" y="2881298"/>
            <a:ext cx="58864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OLD\праздники\8 марта презент\090f9cbbd130416670d2f09fc38979de.jpe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86454"/>
            <a:ext cx="550072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5214950"/>
            <a:ext cx="8858312" cy="2256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весенних первых дней</a:t>
            </a:r>
          </a:p>
          <a:p>
            <a:pPr algn="ctr">
              <a:defRPr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Марта всех дороже.</a:t>
            </a:r>
          </a:p>
          <a:p>
            <a:pPr algn="ctr">
              <a:defRPr/>
            </a:pPr>
            <a:endParaRPr lang="ru-RU" sz="48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Виталий Олегович\Desktop\8 марта картинки\x_104b9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429684" cy="519114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4-tub.yandex.net/i?id=12114273&amp;tov=4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7158" y="785794"/>
            <a:ext cx="4357718" cy="571504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7752" y="571480"/>
            <a:ext cx="4000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Горожане заметили: куда зайдет блаженная Ксения, туда приходит удача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Ксения Петербургская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13" descr="71180852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28794">
            <a:off x="7301985" y="5834750"/>
            <a:ext cx="1727798" cy="91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 descr="71180852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6832">
            <a:off x="6183394" y="5957215"/>
            <a:ext cx="1559683" cy="81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7-tub.yandex.net/i?id=18099223&amp;tov=7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429124" y="357166"/>
            <a:ext cx="4533902" cy="528641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29124" y="607220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Маргарита Тучкова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41434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После гибели мужа Маргарита продала имение и построила дома для солдатских вдов. Позже она обосновала женский монастырь, где стала игуменьей. Все силы и энергию она потратила на то, чтобы облегчить страдания солдатских вдов.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13" descr="71180852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5721182"/>
            <a:ext cx="2319682" cy="113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2-tub.yandex.net/i?id=1686283&amp;tov=2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72198" y="857232"/>
            <a:ext cx="2928958" cy="33575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4714884"/>
            <a:ext cx="30003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Екатерина Ивановна Трубецкая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3929066"/>
            <a:ext cx="3071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Мария Волконская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6" descr="http://im0-tub.yandex.net/i?id=22161160&amp;tov=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071802" y="571480"/>
            <a:ext cx="2857520" cy="33083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http://im7-tub.yandex.net/i?id=59832919&amp;tov=7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14282" y="928670"/>
            <a:ext cx="2643206" cy="35719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4714884"/>
            <a:ext cx="2357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Камилла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Ивашева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13" descr="711808522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911" y="4821561"/>
            <a:ext cx="31289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6143644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4000528" cy="57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Несмотря на уговоры родителей, вышла замуж за Долгорукова, который впал в немилость к царю. Через три дня они были сосланы. Через 9 лет муж был казнен.</a:t>
            </a:r>
            <a:endParaRPr lang="ru-RU" sz="3200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5" descr="http://www.rulex.ru/portret/05-02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286248" y="214290"/>
            <a:ext cx="4643470" cy="578647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13" descr="71180852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384" y="5606087"/>
            <a:ext cx="2508795" cy="116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4810" y="6215082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Comic Sans MS" pitchFamily="66" charset="0"/>
              </a:rPr>
              <a:t>Наталья Долгорукова</a:t>
            </a:r>
            <a:endParaRPr lang="ru-RU" sz="2400" b="1" dirty="0">
              <a:solidFill>
                <a:srgbClr val="F79646">
                  <a:lumMod val="50000"/>
                </a:srgb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 Олегович\Desktop\К УПУ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715303" cy="578647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Picture 3" descr="D:\OLD\праздники\8 марта презент\090f9cbbd130416670d2f09fc38979de.jpe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5016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OLD\праздники\8 марта презент\090f9cbbd130416670d2f09fc38979de.jpe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5016"/>
            <a:ext cx="41719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OLD\праздники\8 марта презент\090f9cbbd130416670d2f09fc38979de.jpe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238412" y="2809860"/>
            <a:ext cx="58864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OLD\праздники\8 марта презент\090f9cbbd130416670d2f09fc38979de.jpe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41128" y="2785742"/>
            <a:ext cx="583822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OLD\праздники\8 марта презент\090f9cbbd130416670d2f09fc38979de.jpe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757242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Виталий Олегович\Desktop\фото коладж я\вера\1530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2285992"/>
            <a:ext cx="39290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Поздравляем с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8 марта-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Международным </a:t>
            </a:r>
            <a:b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ЖЕНСКИМ ДНЕМ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Олегович\Desktop\картинки большие\kartinki24_flowers_0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290"/>
            <a:ext cx="4429156" cy="507209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2050" name="Picture 2" descr="C:\Users\Виталий Олегович\Desktop\Новая папка\Makovskii_Russkaya_krasav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643338" cy="50720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286388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всей земле, для всех людей</a:t>
            </a:r>
          </a:p>
          <a:p>
            <a:pPr algn="ctr">
              <a:defRPr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и женщины похожи</a:t>
            </a:r>
            <a:endParaRPr lang="ru-RU" sz="4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929222" cy="6357982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86380" y="142852"/>
            <a:ext cx="364333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Традиция отмечать Международный женский день 8 марта была положена демонстрацией, которую провели в этот день 1857 года работницы текстильной промышленности в Нью-Йорке в знак протеста против ужасных условий труда и низкой заработной платы.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		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4214817" cy="571504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4876" y="6000768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Клара Цеткин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(Рисунок художника  И. Бродского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4500594" cy="640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Решение о ежегодном праздновании Международного женского дня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 марта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было принято на 2-й Международной конференции в Копенгагене в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1910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году по предложению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Клары Цеткин.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13" descr="71180852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72923">
            <a:off x="-52038" y="109428"/>
            <a:ext cx="1442702" cy="102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3368"/>
          <a:stretch>
            <a:fillRect/>
          </a:stretch>
        </p:blipFill>
        <p:spPr bwMode="auto">
          <a:xfrm>
            <a:off x="214282" y="428604"/>
            <a:ext cx="3786214" cy="58579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43340" y="214290"/>
            <a:ext cx="4857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990000"/>
                </a:solidFill>
              </a:rPr>
              <a:t>Первый «Международный день работницы» отмечался в 1911 году в Германии, Австрии, Швейцарии и Дании. Россия впервые этот день отмечала в 1913 году в С- Петербурге.</a:t>
            </a:r>
            <a:r>
              <a:rPr lang="ru-RU" sz="3600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endParaRPr lang="ru-RU" sz="3600" dirty="0">
              <a:solidFill>
                <a:srgbClr val="990000"/>
              </a:solidFill>
            </a:endParaRPr>
          </a:p>
        </p:txBody>
      </p:sp>
      <p:pic>
        <p:nvPicPr>
          <p:cNvPr id="5" name="Рисунок 13" descr="71180852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68019">
            <a:off x="6531685" y="5425306"/>
            <a:ext cx="2434588" cy="15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 descr="71180852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3607">
            <a:off x="3857098" y="5265090"/>
            <a:ext cx="2434588" cy="15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14942" y="214290"/>
            <a:ext cx="37862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В России, Международный женский день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8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марта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с первых лет Советской власти стал государственным. А с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1965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года этот день стал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не рабочим.</a:t>
            </a:r>
          </a:p>
        </p:txBody>
      </p:sp>
      <p:pic>
        <p:nvPicPr>
          <p:cNvPr id="5122" name="Picture 2" descr="C:\Users\Виталий Олегович\Desktop\КАРТИНКИ СЧАСТЛИВЫХ ДЕТЕЙ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5000660" cy="614366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13" descr="71180852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4198">
            <a:off x="7422012" y="5653711"/>
            <a:ext cx="1571395" cy="118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r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429156" cy="628654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876" y="928670"/>
            <a:ext cx="4214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D60093"/>
                </a:solidFill>
                <a:latin typeface="Comic Sans MS" pitchFamily="66" charset="0"/>
              </a:rPr>
              <a:t>Современное празднование Женского дня</a:t>
            </a:r>
          </a:p>
          <a:p>
            <a:pPr algn="ctr"/>
            <a:r>
              <a:rPr lang="ru-RU" sz="4400" dirty="0" smtClean="0">
                <a:solidFill>
                  <a:srgbClr val="D60093"/>
                </a:solidFill>
                <a:latin typeface="Comic Sans MS" pitchFamily="66" charset="0"/>
              </a:rPr>
              <a:t>  уже не имеет цели утверждения</a:t>
            </a:r>
          </a:p>
          <a:p>
            <a:pPr algn="ctr"/>
            <a:r>
              <a:rPr lang="ru-RU" sz="4400" dirty="0" smtClean="0">
                <a:solidFill>
                  <a:srgbClr val="D60093"/>
                </a:solidFill>
                <a:latin typeface="Comic Sans MS" pitchFamily="66" charset="0"/>
              </a:rPr>
              <a:t>  равноправия,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572140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D60093"/>
                </a:solidFill>
                <a:latin typeface="Comic Sans MS" pitchFamily="66" charset="0"/>
              </a:rPr>
              <a:t>8 марта считается днём весны  и   </a:t>
            </a:r>
          </a:p>
          <a:p>
            <a:pPr algn="ctr"/>
            <a:r>
              <a:rPr lang="ru-RU" sz="3200" dirty="0" smtClean="0">
                <a:solidFill>
                  <a:srgbClr val="D60093"/>
                </a:solidFill>
                <a:latin typeface="Comic Sans MS" pitchFamily="66" charset="0"/>
              </a:rPr>
              <a:t>внимания к женщине.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14348" y="214290"/>
            <a:ext cx="7500990" cy="5429288"/>
          </a:xfrm>
          <a:prstGeom prst="ellipse">
            <a:avLst/>
          </a:prstGeom>
          <a:ln w="57150"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353</Words>
  <Application>Microsoft Office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 Олегович</dc:creator>
  <cp:lastModifiedBy>Виталий Олегович</cp:lastModifiedBy>
  <cp:revision>52</cp:revision>
  <dcterms:created xsi:type="dcterms:W3CDTF">2013-03-01T14:37:58Z</dcterms:created>
  <dcterms:modified xsi:type="dcterms:W3CDTF">2013-10-30T17:43:08Z</dcterms:modified>
</cp:coreProperties>
</file>