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D7BB-5F8A-46FC-B003-42FA50FA5F23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6105-B838-4509-8BC3-7EDCF1C7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D7BB-5F8A-46FC-B003-42FA50FA5F23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6105-B838-4509-8BC3-7EDCF1C7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D7BB-5F8A-46FC-B003-42FA50FA5F23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6105-B838-4509-8BC3-7EDCF1C7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D7BB-5F8A-46FC-B003-42FA50FA5F23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6105-B838-4509-8BC3-7EDCF1C7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D7BB-5F8A-46FC-B003-42FA50FA5F23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6105-B838-4509-8BC3-7EDCF1C7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D7BB-5F8A-46FC-B003-42FA50FA5F23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6105-B838-4509-8BC3-7EDCF1C7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D7BB-5F8A-46FC-B003-42FA50FA5F23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6105-B838-4509-8BC3-7EDCF1C7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D7BB-5F8A-46FC-B003-42FA50FA5F23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6105-B838-4509-8BC3-7EDCF1C7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D7BB-5F8A-46FC-B003-42FA50FA5F23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6105-B838-4509-8BC3-7EDCF1C7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D7BB-5F8A-46FC-B003-42FA50FA5F23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6105-B838-4509-8BC3-7EDCF1C7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D7BB-5F8A-46FC-B003-42FA50FA5F23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536105-B838-4509-8BC3-7EDCF1C7F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69D7BB-5F8A-46FC-B003-42FA50FA5F23}" type="datetimeFigureOut">
              <a:rPr lang="ru-RU" smtClean="0"/>
              <a:pPr/>
              <a:t>29.10.2011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536105-B838-4509-8BC3-7EDCF1C7FA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Неделя русского </a:t>
            </a:r>
            <a:r>
              <a:rPr lang="ru-RU" dirty="0" smtClean="0"/>
              <a:t>языка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ом\Pictures\bookp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157192"/>
            <a:ext cx="2143125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привитие любви к великому русскому языку,</a:t>
            </a:r>
            <a:br>
              <a:rPr lang="ru-RU" dirty="0" smtClean="0"/>
            </a:br>
            <a:r>
              <a:rPr lang="ru-RU" dirty="0" smtClean="0"/>
              <a:t>формирование интереса к нему как к учебному предмету,</a:t>
            </a:r>
            <a:br>
              <a:rPr lang="ru-RU" dirty="0" smtClean="0"/>
            </a:br>
            <a:r>
              <a:rPr lang="ru-RU" dirty="0" smtClean="0"/>
              <a:t>повышение общей языковой культуры.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dirty="0" smtClean="0">
                <a:latin typeface="Monotype Corsiva" pitchFamily="66" charset="0"/>
              </a:rPr>
              <a:t>План проведения недели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        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196752"/>
            <a:ext cx="8317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24.10 – Конкурс стихотворений А.С. Пушкина о друзья лицеистах  «Друзья мои, прекрасен наш союз»  5- 7 классы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204864"/>
            <a:ext cx="83529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25.10-Лирическое путешествие к 200-летию Царскосельского Лицея  «Отечество нам  Царское село»  10, 11 классы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068960"/>
            <a:ext cx="84249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26.10-Семинар «М.В. Ломоносов – поэт и лингвист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– 11 классы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3717032"/>
            <a:ext cx="84969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27.10 – Лингвистический утренник «Ты мой друг, родной язык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2-4 классы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4437112"/>
            <a:ext cx="85689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28. 10  - Аукцион знаний по русскому языку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5157192"/>
            <a:ext cx="85689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28.10  -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«В гостях у словарей»  4- 6 классы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5877272"/>
            <a:ext cx="84969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28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Конкурс рисунков «Герои прочитанных книг»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>Аукцион знаний</a:t>
            </a:r>
            <a:endParaRPr lang="ru-RU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1"/>
            <a:ext cx="6480720" cy="46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D:\Downloads\964197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229200"/>
            <a:ext cx="161967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14300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>Конкурс   стихотворений</a:t>
            </a:r>
            <a:endParaRPr lang="ru-RU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35163"/>
            <a:ext cx="597666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D:\Downloads\1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125963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01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>             </a:t>
            </a:r>
            <a:b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>        Конкурс рисунков</a:t>
            </a:r>
            <a:b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>            </a:t>
            </a: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>«</a:t>
            </a: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>Герои прочитанных книг»       </a:t>
            </a:r>
            <a:b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</a:br>
            <a:endParaRPr lang="ru-RU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4" name="Picture 4" descr="C:\Documents and Settings\Учитель\Мои документы\Картинки\Анимации\ship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2699792" y="3582194"/>
            <a:ext cx="3096344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1"/>
            <a:ext cx="8712968" cy="54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28092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118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Неделя русского языка</vt:lpstr>
      <vt:lpstr>                                                </vt:lpstr>
      <vt:lpstr>           План проведения недели</vt:lpstr>
      <vt:lpstr>Аукцион знаний</vt:lpstr>
      <vt:lpstr>         Конкурс   стихотворений</vt:lpstr>
      <vt:lpstr>                              Конкурс рисунков             «Герои прочитанных книг»         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русского языка</dc:title>
  <dc:creator>Дом</dc:creator>
  <cp:lastModifiedBy>Дом</cp:lastModifiedBy>
  <cp:revision>17</cp:revision>
  <dcterms:created xsi:type="dcterms:W3CDTF">2011-10-27T16:55:16Z</dcterms:created>
  <dcterms:modified xsi:type="dcterms:W3CDTF">2011-10-29T15:45:16Z</dcterms:modified>
</cp:coreProperties>
</file>