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3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75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03" autoAdjust="0"/>
  </p:normalViewPr>
  <p:slideViewPr>
    <p:cSldViewPr>
      <p:cViewPr varScale="1">
        <p:scale>
          <a:sx n="81" d="100"/>
          <a:sy n="81" d="100"/>
        </p:scale>
        <p:origin x="-1422" y="20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4E8D-DBAB-4806-82B8-5DB6E8173BDA}" type="datetimeFigureOut">
              <a:rPr lang="ru-RU" smtClean="0"/>
              <a:pPr/>
              <a:t>29.06.2010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08B8-EC07-4FA6-863B-D7EDE931A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4E8D-DBAB-4806-82B8-5DB6E8173BDA}" type="datetimeFigureOut">
              <a:rPr lang="ru-RU" smtClean="0"/>
              <a:pPr/>
              <a:t>29.06.2010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08B8-EC07-4FA6-863B-D7EDE931A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4E8D-DBAB-4806-82B8-5DB6E8173BDA}" type="datetimeFigureOut">
              <a:rPr lang="ru-RU" smtClean="0"/>
              <a:pPr/>
              <a:t>29.06.2010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08B8-EC07-4FA6-863B-D7EDE931A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4E8D-DBAB-4806-82B8-5DB6E8173BDA}" type="datetimeFigureOut">
              <a:rPr lang="ru-RU" smtClean="0"/>
              <a:pPr/>
              <a:t>29.06.2010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08B8-EC07-4FA6-863B-D7EDE931A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4E8D-DBAB-4806-82B8-5DB6E8173BDA}" type="datetimeFigureOut">
              <a:rPr lang="ru-RU" smtClean="0"/>
              <a:pPr/>
              <a:t>29.06.2010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08B8-EC07-4FA6-863B-D7EDE931A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4E8D-DBAB-4806-82B8-5DB6E8173BDA}" type="datetimeFigureOut">
              <a:rPr lang="ru-RU" smtClean="0"/>
              <a:pPr/>
              <a:t>29.06.2010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08B8-EC07-4FA6-863B-D7EDE931A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4E8D-DBAB-4806-82B8-5DB6E8173BDA}" type="datetimeFigureOut">
              <a:rPr lang="ru-RU" smtClean="0"/>
              <a:pPr/>
              <a:t>29.06.2010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08B8-EC07-4FA6-863B-D7EDE931A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4E8D-DBAB-4806-82B8-5DB6E8173BDA}" type="datetimeFigureOut">
              <a:rPr lang="ru-RU" smtClean="0"/>
              <a:pPr/>
              <a:t>29.06.2010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08B8-EC07-4FA6-863B-D7EDE931A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4E8D-DBAB-4806-82B8-5DB6E8173BDA}" type="datetimeFigureOut">
              <a:rPr lang="ru-RU" smtClean="0"/>
              <a:pPr/>
              <a:t>29.06.2010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08B8-EC07-4FA6-863B-D7EDE931A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4E8D-DBAB-4806-82B8-5DB6E8173BDA}" type="datetimeFigureOut">
              <a:rPr lang="ru-RU" smtClean="0"/>
              <a:pPr/>
              <a:t>29.06.2010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08B8-EC07-4FA6-863B-D7EDE931A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4E8D-DBAB-4806-82B8-5DB6E8173BDA}" type="datetimeFigureOut">
              <a:rPr lang="ru-RU" smtClean="0"/>
              <a:pPr/>
              <a:t>29.06.2010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08B8-EC07-4FA6-863B-D7EDE931A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84E8D-DBAB-4806-82B8-5DB6E8173BDA}" type="datetimeFigureOut">
              <a:rPr lang="ru-RU" smtClean="0"/>
              <a:pPr/>
              <a:t>29.06.2010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E08B8-EC07-4FA6-863B-D7EDE931A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2"/>
            <a:ext cx="6172200" cy="701039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400" dirty="0" smtClean="0"/>
              <a:t>    М.Куприянов, П.Крылов, Н.Соколов</a:t>
            </a:r>
            <a:endParaRPr lang="ru-RU" sz="2400" dirty="0"/>
          </a:p>
        </p:txBody>
      </p:sp>
      <p:pic>
        <p:nvPicPr>
          <p:cNvPr id="1027" name="Picture 3" descr="F:\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1" y="214283"/>
            <a:ext cx="5711083" cy="8334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2"/>
            <a:ext cx="6172200" cy="701039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С.В.Герасимов </a:t>
            </a:r>
          </a:p>
          <a:p>
            <a:pPr algn="ctr">
              <a:buNone/>
            </a:pPr>
            <a:r>
              <a:rPr lang="ru-RU" dirty="0" smtClean="0"/>
              <a:t>«Мать партизана»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Documents and Settings\Валерия\Мои документы\Мои рисунки\мат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90" y="285720"/>
            <a:ext cx="6450895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>
              <a:buNone/>
            </a:pPr>
            <a:r>
              <a:rPr lang="ru-RU" dirty="0" smtClean="0"/>
              <a:t>А.А.Пластов</a:t>
            </a:r>
          </a:p>
          <a:p>
            <a:pPr algn="ctr">
              <a:buNone/>
            </a:pPr>
            <a:r>
              <a:rPr lang="ru-RU" dirty="0" smtClean="0"/>
              <a:t>«Фашист пролетел»</a:t>
            </a:r>
          </a:p>
        </p:txBody>
      </p:sp>
      <p:pic>
        <p:nvPicPr>
          <p:cNvPr id="12291" name="Picture 3" descr="C:\Documents and Settings\Валерия\Мои документы\Мои рисунки\пласт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8" y="1285852"/>
            <a:ext cx="633952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>
              <a:buNone/>
            </a:pPr>
            <a:r>
              <a:rPr lang="ru-RU" dirty="0" smtClean="0"/>
              <a:t>А.Дейнека</a:t>
            </a:r>
          </a:p>
          <a:p>
            <a:pPr algn="ctr">
              <a:buNone/>
            </a:pPr>
            <a:r>
              <a:rPr lang="ru-RU" dirty="0" smtClean="0"/>
              <a:t>«Оборона Севастополя»</a:t>
            </a:r>
            <a:endParaRPr lang="ru-RU" dirty="0"/>
          </a:p>
        </p:txBody>
      </p:sp>
      <p:pic>
        <p:nvPicPr>
          <p:cNvPr id="13314" name="Picture 2" descr="C:\Documents and Settings\Валерия\Мои документы\Мои рисунки\Дейне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8" y="2428860"/>
            <a:ext cx="6357982" cy="3218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>
              <a:buNone/>
            </a:pPr>
            <a:r>
              <a:rPr lang="ru-RU" dirty="0" smtClean="0"/>
              <a:t>А.Горский</a:t>
            </a:r>
          </a:p>
          <a:p>
            <a:pPr algn="ctr">
              <a:buNone/>
            </a:pPr>
            <a:r>
              <a:rPr lang="ru-RU" dirty="0" smtClean="0"/>
              <a:t>«Без вести пропавший»</a:t>
            </a:r>
            <a:endParaRPr lang="ru-RU" dirty="0"/>
          </a:p>
        </p:txBody>
      </p:sp>
      <p:pic>
        <p:nvPicPr>
          <p:cNvPr id="14338" name="Picture 2" descr="C:\Documents and Settings\Валерия\Мои документы\Мои рисунки\горс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52" y="214282"/>
            <a:ext cx="6500858" cy="4624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2"/>
            <a:ext cx="6172200" cy="701039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>
              <a:buNone/>
            </a:pPr>
            <a:r>
              <a:rPr lang="ru-RU" dirty="0" err="1" smtClean="0"/>
              <a:t>В.Костецкий</a:t>
            </a:r>
            <a:endParaRPr lang="ru-RU" dirty="0" smtClean="0"/>
          </a:p>
          <a:p>
            <a:pPr algn="ctr">
              <a:buNone/>
            </a:pPr>
            <a:r>
              <a:rPr lang="ru-RU" sz="2800" dirty="0" smtClean="0"/>
              <a:t>«Возвращение»</a:t>
            </a:r>
            <a:endParaRPr lang="ru-RU" sz="2800" dirty="0"/>
          </a:p>
        </p:txBody>
      </p:sp>
      <p:pic>
        <p:nvPicPr>
          <p:cNvPr id="15362" name="Picture 2" descr="C:\Documents and Settings\Валерия\Мои документы\Мои рисунки\костец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0" y="142844"/>
            <a:ext cx="5786478" cy="7852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2"/>
            <a:ext cx="6172200" cy="686755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800" dirty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/>
          </a:p>
          <a:p>
            <a:pPr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А.Лактионов</a:t>
            </a:r>
          </a:p>
          <a:p>
            <a:pPr algn="ctr">
              <a:buNone/>
            </a:pPr>
            <a:r>
              <a:rPr lang="ru-RU" sz="2800" dirty="0" smtClean="0"/>
              <a:t>«Письмо с фронта»</a:t>
            </a:r>
            <a:endParaRPr lang="ru-RU" sz="2800" dirty="0"/>
          </a:p>
        </p:txBody>
      </p:sp>
      <p:pic>
        <p:nvPicPr>
          <p:cNvPr id="16386" name="Picture 2" descr="C:\Documents and Settings\Валерия\Мои документы\Мои рисунки\лактион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32" y="142844"/>
            <a:ext cx="5143536" cy="7808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>
              <a:buNone/>
            </a:pPr>
            <a:r>
              <a:rPr lang="ru-RU" smtClean="0"/>
              <a:t>П.Кривоногов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«Победа»</a:t>
            </a:r>
            <a:endParaRPr lang="ru-RU" dirty="0"/>
          </a:p>
        </p:txBody>
      </p:sp>
      <p:pic>
        <p:nvPicPr>
          <p:cNvPr id="17410" name="Picture 2" descr="C:\Documents and Settings\Валерия\Мои документы\Мои рисунки\кривоног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52" y="714348"/>
            <a:ext cx="6585231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2"/>
            <a:ext cx="6172200" cy="7010399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</a:t>
            </a:r>
            <a:r>
              <a:rPr lang="ru-RU" dirty="0" err="1" smtClean="0"/>
              <a:t>И.Тоидзе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7" name="Picture 3" descr="F:\Изображение 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43" y="214283"/>
            <a:ext cx="5857916" cy="8416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2"/>
            <a:ext cx="6172200" cy="701039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 Н.Жуков, </a:t>
            </a:r>
            <a:r>
              <a:rPr lang="ru-RU" dirty="0" err="1" smtClean="0"/>
              <a:t>В.Климашин</a:t>
            </a:r>
            <a:endParaRPr lang="ru-RU" dirty="0" smtClean="0"/>
          </a:p>
        </p:txBody>
      </p:sp>
      <p:pic>
        <p:nvPicPr>
          <p:cNvPr id="3075" name="Picture 3" descr="F:\Изображение 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8" y="214282"/>
            <a:ext cx="5500726" cy="7860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F:\Изображение 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9" y="142845"/>
            <a:ext cx="5643602" cy="881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F:\Изображение 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9" y="214282"/>
            <a:ext cx="5429288" cy="8739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2"/>
            <a:ext cx="6172200" cy="7010399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</a:t>
            </a:r>
            <a:r>
              <a:rPr lang="ru-RU" dirty="0" err="1" smtClean="0"/>
              <a:t>Л.Лисицкий</a:t>
            </a:r>
            <a:endParaRPr lang="ru-RU" dirty="0"/>
          </a:p>
        </p:txBody>
      </p:sp>
      <p:pic>
        <p:nvPicPr>
          <p:cNvPr id="7170" name="Picture 2" descr="F:\Изображение 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43" y="142845"/>
            <a:ext cx="5857916" cy="8416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Изображение 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57" y="142846"/>
            <a:ext cx="5429288" cy="8760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F:\Изображение 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1" y="214283"/>
            <a:ext cx="5715040" cy="8704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Изображение 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5191" y="1"/>
            <a:ext cx="4916362" cy="9008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</TotalTime>
  <Words>50</Words>
  <Application>Microsoft Office PowerPoint</Application>
  <PresentationFormat>Экран (4:3)</PresentationFormat>
  <Paragraphs>135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23 февраля День Защитника Отечества</dc:title>
  <dc:creator>Валерия</dc:creator>
  <cp:lastModifiedBy>Валерия</cp:lastModifiedBy>
  <cp:revision>7</cp:revision>
  <dcterms:created xsi:type="dcterms:W3CDTF">2010-02-20T16:56:05Z</dcterms:created>
  <dcterms:modified xsi:type="dcterms:W3CDTF">2010-06-29T19:51:42Z</dcterms:modified>
</cp:coreProperties>
</file>