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85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251F07C-953A-4B8F-A497-C2AEAFD89A48}" type="datetimeFigureOut">
              <a:rPr lang="ru-RU" smtClean="0"/>
              <a:t>05.11.2011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CE16F66-5BA6-4A3D-9440-54BC083301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1F07C-953A-4B8F-A497-C2AEAFD89A48}" type="datetimeFigureOut">
              <a:rPr lang="ru-RU" smtClean="0"/>
              <a:t>05.11.2011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16F66-5BA6-4A3D-9440-54BC083301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1F07C-953A-4B8F-A497-C2AEAFD89A48}" type="datetimeFigureOut">
              <a:rPr lang="ru-RU" smtClean="0"/>
              <a:t>05.11.2011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16F66-5BA6-4A3D-9440-54BC083301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251F07C-953A-4B8F-A497-C2AEAFD89A48}" type="datetimeFigureOut">
              <a:rPr lang="ru-RU" smtClean="0"/>
              <a:t>05.11.2011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16F66-5BA6-4A3D-9440-54BC083301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251F07C-953A-4B8F-A497-C2AEAFD89A48}" type="datetimeFigureOut">
              <a:rPr lang="ru-RU" smtClean="0"/>
              <a:t>05.11.2011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CE16F66-5BA6-4A3D-9440-54BC083301AB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251F07C-953A-4B8F-A497-C2AEAFD89A48}" type="datetimeFigureOut">
              <a:rPr lang="ru-RU" smtClean="0"/>
              <a:t>05.11.2011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CE16F66-5BA6-4A3D-9440-54BC083301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251F07C-953A-4B8F-A497-C2AEAFD89A48}" type="datetimeFigureOut">
              <a:rPr lang="ru-RU" smtClean="0"/>
              <a:t>05.11.2011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CE16F66-5BA6-4A3D-9440-54BC083301A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1F07C-953A-4B8F-A497-C2AEAFD89A48}" type="datetimeFigureOut">
              <a:rPr lang="ru-RU" smtClean="0"/>
              <a:t>05.11.2011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16F66-5BA6-4A3D-9440-54BC083301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251F07C-953A-4B8F-A497-C2AEAFD89A48}" type="datetimeFigureOut">
              <a:rPr lang="ru-RU" smtClean="0"/>
              <a:t>05.11.2011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CE16F66-5BA6-4A3D-9440-54BC083301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251F07C-953A-4B8F-A497-C2AEAFD89A48}" type="datetimeFigureOut">
              <a:rPr lang="ru-RU" smtClean="0"/>
              <a:t>05.11.2011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CE16F66-5BA6-4A3D-9440-54BC083301A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251F07C-953A-4B8F-A497-C2AEAFD89A48}" type="datetimeFigureOut">
              <a:rPr lang="ru-RU" smtClean="0"/>
              <a:t>05.11.2011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CE16F66-5BA6-4A3D-9440-54BC083301A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251F07C-953A-4B8F-A497-C2AEAFD89A48}" type="datetimeFigureOut">
              <a:rPr lang="ru-RU" smtClean="0"/>
              <a:t>05.11.2011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CE16F66-5BA6-4A3D-9440-54BC083301AB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196752"/>
            <a:ext cx="8676456" cy="309634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«Безопасность нам нужна, безопасность нам важна»</a:t>
            </a:r>
            <a:endParaRPr lang="ru-RU" sz="4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4" name="Рисунок 3" descr="155799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4039502"/>
            <a:ext cx="3096344" cy="2557849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130492364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130492371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3999" cy="6858000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315229762360766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54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01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5400" b="1" dirty="0" smtClean="0">
                <a:ln w="11430"/>
                <a:solidFill>
                  <a:srgbClr val="FFC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– ПОЖАРНАЯ ЧАСТЬ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54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02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5400" b="1" dirty="0" smtClean="0">
                <a:ln w="11430"/>
                <a:solidFill>
                  <a:srgbClr val="FFC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– ПОЛИЦИЯ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54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03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5400" b="1" dirty="0" smtClean="0">
                <a:ln w="11430"/>
                <a:solidFill>
                  <a:srgbClr val="FFC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– СКОРАЯ ПОМОЩЬ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54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04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5400" b="1" dirty="0" smtClean="0">
                <a:ln w="11430"/>
                <a:solidFill>
                  <a:srgbClr val="FFC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– СЛУЖБА ГАЗА</a:t>
            </a:r>
            <a:endParaRPr lang="ru-RU" sz="5400" b="1" dirty="0">
              <a:ln w="11430"/>
              <a:solidFill>
                <a:srgbClr val="FFC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12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БУДЬТЕ  ВНИМАТЕЛЬНЫ!</a:t>
            </a:r>
            <a:endParaRPr lang="ru-RU" sz="5400" b="1" dirty="0">
              <a:ln w="11430"/>
              <a:solidFill>
                <a:srgbClr val="FFFF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136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1365" fill="hold">
                                          <p:stCondLst>
                                            <p:cond delay="136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36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68" decel="50000" autoRev="1" fill="hold">
                                          <p:stCondLst>
                                            <p:cond delay="136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8" fill="hold">
                                          <p:stCondLst>
                                            <p:cond delay="259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330026694634_1306383473_det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oja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ribory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безоп.поведени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6185842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60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БУДЬТЕ САМОСТОЯТЕЛЬНЫ, НО ОСТОРОЖНЫ И ВНИМАТЕЛЬНЫ!</a:t>
            </a:r>
            <a:endParaRPr lang="ru-RU" sz="6000" b="1" dirty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2132856"/>
            <a:ext cx="8229600" cy="1399032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6800" b="1" dirty="0" smtClean="0">
                <a:ln/>
                <a:solidFill>
                  <a:srgbClr val="FF0000"/>
                </a:solidFill>
                <a:effectLst/>
              </a:rPr>
              <a:t>или</a:t>
            </a:r>
            <a:endParaRPr lang="ru-RU" sz="6800" b="1" dirty="0">
              <a:ln/>
              <a:solidFill>
                <a:srgbClr val="FF0000"/>
              </a:solidFill>
              <a:effectLst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276872"/>
            <a:ext cx="8229600" cy="1399032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7000" b="1" spc="50" dirty="0" smtClean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«Одни дома».</a:t>
            </a:r>
            <a:endParaRPr lang="ru-RU" sz="7000" b="1" spc="50" dirty="0">
              <a:ln w="11430"/>
              <a:solidFill>
                <a:srgbClr val="FFFF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55799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 advTm="5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864096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4800" b="1" dirty="0" smtClean="0">
                <a:ln/>
                <a:solidFill>
                  <a:srgbClr val="FF0000"/>
                </a:solidFill>
                <a:effectLst/>
              </a:rPr>
              <a:t>НЕ ИГРАЙТЕ С ОГНЁМ!</a:t>
            </a:r>
            <a:endParaRPr lang="ru-RU" sz="4800" b="1" dirty="0">
              <a:ln/>
              <a:solidFill>
                <a:srgbClr val="FF0000"/>
              </a:solidFill>
              <a:effectLst/>
            </a:endParaRPr>
          </a:p>
        </p:txBody>
      </p:sp>
      <p:pic>
        <p:nvPicPr>
          <p:cNvPr id="4" name="Содержимое 3" descr="9744f91065d523aed0853793c9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1052736"/>
            <a:ext cx="7488831" cy="5805264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500"/>
                            </p:stCondLst>
                            <p:childTnLst>
                              <p:par>
                                <p:cTn id="13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30492360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1" cy="6858000"/>
          </a:xfrm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s22416490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5614" b="15614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332656"/>
            <a:ext cx="7189472" cy="1296144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НЕ РАЗГОВАРИВАЙ С НЕЗНАКОМЫМИ ЛЮДЬМИ!</a:t>
            </a:r>
            <a:endParaRPr lang="ru-RU" sz="4000" b="1" dirty="0">
              <a:ln>
                <a:prstDash val="solid"/>
              </a:ln>
              <a:solidFill>
                <a:srgbClr val="FF00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0007-007-Ne-esh-beskontrolno-tabletki-i-vitamin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130492368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Другая 2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FFF00"/>
      </a:hlink>
      <a:folHlink>
        <a:srgbClr val="85DFD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84</TotalTime>
  <Words>40</Words>
  <Application>Microsoft Office PowerPoint</Application>
  <PresentationFormat>Экран (4:3)</PresentationFormat>
  <Paragraphs>8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Яркая</vt:lpstr>
      <vt:lpstr>«Безопасность нам нужна, безопасность нам важна»</vt:lpstr>
      <vt:lpstr>или</vt:lpstr>
      <vt:lpstr>«Одни дома».</vt:lpstr>
      <vt:lpstr>Слайд 4</vt:lpstr>
      <vt:lpstr>НЕ ИГРАЙТЕ С ОГНЁМ!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01 – ПОЖАРНАЯ ЧАСТЬ 02 – ПОЛИЦИЯ 03 – СКОРАЯ ПОМОЩЬ 04 – СЛУЖБА ГАЗА</vt:lpstr>
      <vt:lpstr>БУДЬТЕ  ВНИМАТЕЛЬНЫ!</vt:lpstr>
      <vt:lpstr>Слайд 15</vt:lpstr>
      <vt:lpstr>Слайд 16</vt:lpstr>
      <vt:lpstr>Слайд 17</vt:lpstr>
      <vt:lpstr>Слайд 18</vt:lpstr>
      <vt:lpstr>БУДЬТЕ САМОСТОЯТЕЛЬНЫ, НО ОСТОРОЖНЫ И ВНИМАТЕЛЬНЫ!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Безопасность нам нужна, безопасность нам важна</dc:title>
  <dc:creator>пк</dc:creator>
  <cp:lastModifiedBy>пк</cp:lastModifiedBy>
  <cp:revision>9</cp:revision>
  <dcterms:created xsi:type="dcterms:W3CDTF">2011-11-05T17:40:01Z</dcterms:created>
  <dcterms:modified xsi:type="dcterms:W3CDTF">2011-11-05T19:04:51Z</dcterms:modified>
</cp:coreProperties>
</file>