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0" r:id="rId13"/>
    <p:sldId id="268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95C9-A2FD-431E-B607-E21FFA9BB60D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0838-5C50-4B02-B5AB-53E781E56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2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95C9-A2FD-431E-B607-E21FFA9BB60D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0838-5C50-4B02-B5AB-53E781E56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4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95C9-A2FD-431E-B607-E21FFA9BB60D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0838-5C50-4B02-B5AB-53E781E56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8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95C9-A2FD-431E-B607-E21FFA9BB60D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0838-5C50-4B02-B5AB-53E781E56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3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95C9-A2FD-431E-B607-E21FFA9BB60D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0838-5C50-4B02-B5AB-53E781E56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1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95C9-A2FD-431E-B607-E21FFA9BB60D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0838-5C50-4B02-B5AB-53E781E56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95C9-A2FD-431E-B607-E21FFA9BB60D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0838-5C50-4B02-B5AB-53E781E56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0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95C9-A2FD-431E-B607-E21FFA9BB60D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0838-5C50-4B02-B5AB-53E781E56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8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95C9-A2FD-431E-B607-E21FFA9BB60D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0838-5C50-4B02-B5AB-53E781E56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3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95C9-A2FD-431E-B607-E21FFA9BB60D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0838-5C50-4B02-B5AB-53E781E56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0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95C9-A2FD-431E-B607-E21FFA9BB60D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0838-5C50-4B02-B5AB-53E781E56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2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795C9-A2FD-431E-B607-E21FFA9BB60D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00838-5C50-4B02-B5AB-53E781E56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2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16632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728191"/>
          </a:xfrm>
        </p:spPr>
        <p:txBody>
          <a:bodyPr/>
          <a:lstStyle/>
          <a:p>
            <a:r>
              <a:rPr lang="ru-RU" dirty="0" smtClean="0"/>
              <a:t>Литературная гостиная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Поговорим о маме</a:t>
            </a:r>
            <a:endParaRPr lang="ru-RU" sz="6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48" y="285152"/>
            <a:ext cx="5745364" cy="61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5002"/>
            <a:ext cx="4851176" cy="666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776864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332656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Всему, что было во мне хорошего,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я научился у моей матери.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А все плохое – это то, чему я не смог у нее научиться.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                           </a:t>
            </a:r>
            <a:r>
              <a:rPr lang="ru-RU" sz="2800" i="1" dirty="0" err="1" smtClean="0">
                <a:solidFill>
                  <a:srgbClr val="002060"/>
                </a:solidFill>
              </a:rPr>
              <a:t>Микаэл</a:t>
            </a:r>
            <a:r>
              <a:rPr lang="ru-RU" sz="2800" i="1" dirty="0" smtClean="0">
                <a:solidFill>
                  <a:srgbClr val="002060"/>
                </a:solidFill>
              </a:rPr>
              <a:t> Таривердиев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8" y="404664"/>
            <a:ext cx="7770898" cy="58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46" y="476672"/>
            <a:ext cx="7344816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7776" y="712102"/>
            <a:ext cx="443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00" y="337314"/>
            <a:ext cx="4271032" cy="62072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505475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Без солнца не цветут цветы, </a:t>
            </a:r>
          </a:p>
          <a:p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без любви нет счастья, </a:t>
            </a:r>
          </a:p>
          <a:p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без женщины нет любви, </a:t>
            </a:r>
          </a:p>
          <a:p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без матери нет человека. </a:t>
            </a:r>
          </a:p>
          <a:p>
            <a:endParaRPr lang="ru-RU" sz="2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i="1" dirty="0" err="1" smtClean="0">
                <a:solidFill>
                  <a:schemeClr val="accent2">
                    <a:lumMod val="50000"/>
                  </a:schemeClr>
                </a:solidFill>
              </a:rPr>
              <a:t>В.Сухомлинский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7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84076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00100"/>
            <a:ext cx="6858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 b="11739"/>
          <a:stretch>
            <a:fillRect/>
          </a:stretch>
        </p:blipFill>
        <p:spPr>
          <a:xfrm>
            <a:off x="1792288" y="404663"/>
            <a:ext cx="6740152" cy="58265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78" y="636901"/>
            <a:ext cx="7078746" cy="53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9" y="692696"/>
            <a:ext cx="820250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4350"/>
            <a:ext cx="7620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90" y="332656"/>
            <a:ext cx="6208962" cy="63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0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62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Литературная гостиная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гостиная</dc:title>
  <dc:creator>Alex</dc:creator>
  <cp:lastModifiedBy>Alex</cp:lastModifiedBy>
  <cp:revision>28</cp:revision>
  <dcterms:created xsi:type="dcterms:W3CDTF">2011-11-25T02:37:54Z</dcterms:created>
  <dcterms:modified xsi:type="dcterms:W3CDTF">2011-12-19T03:34:13Z</dcterms:modified>
</cp:coreProperties>
</file>