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9" r:id="rId4"/>
    <p:sldId id="258" r:id="rId5"/>
    <p:sldId id="265" r:id="rId6"/>
    <p:sldId id="260" r:id="rId7"/>
    <p:sldId id="257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		Презентация  </a:t>
            </a:r>
            <a:br>
              <a:rPr lang="ru-RU" b="1" dirty="0" smtClean="0"/>
            </a:br>
            <a:r>
              <a:rPr lang="ru-RU" b="1" dirty="0" smtClean="0"/>
              <a:t>«Наша классная </a:t>
            </a:r>
            <a:r>
              <a:rPr lang="ru-RU" b="1" dirty="0" err="1" smtClean="0"/>
              <a:t>классная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	</a:t>
            </a:r>
          </a:p>
          <a:p>
            <a:pPr marL="0" indent="0" algn="ctr">
              <a:buNone/>
            </a:pPr>
            <a:r>
              <a:rPr lang="ru-RU" b="1" dirty="0" smtClean="0"/>
              <a:t>Создана ученицами 8 «А» класса </a:t>
            </a:r>
          </a:p>
          <a:p>
            <a:pPr marL="0" indent="0" algn="ctr">
              <a:buNone/>
            </a:pPr>
            <a:r>
              <a:rPr lang="ru-RU" b="1" dirty="0" smtClean="0"/>
              <a:t>	Школы-лицей №8 </a:t>
            </a:r>
          </a:p>
          <a:p>
            <a:pPr marL="0" indent="0" algn="ctr">
              <a:buNone/>
            </a:pPr>
            <a:r>
              <a:rPr lang="ru-RU" b="1" dirty="0" smtClean="0"/>
              <a:t>с классами для одаренных детей</a:t>
            </a:r>
          </a:p>
          <a:p>
            <a:pPr marL="0" indent="0" algn="ctr">
              <a:buNone/>
            </a:pPr>
            <a:r>
              <a:rPr lang="ru-RU" b="1" dirty="0" smtClean="0"/>
              <a:t> города Павлодара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err="1" smtClean="0"/>
              <a:t>Марушкина</a:t>
            </a:r>
            <a:r>
              <a:rPr lang="ru-RU" b="1" dirty="0" smtClean="0"/>
              <a:t> Анастасия, </a:t>
            </a:r>
            <a:r>
              <a:rPr lang="ru-RU" b="1" dirty="0" err="1" smtClean="0"/>
              <a:t>Шиншикова</a:t>
            </a:r>
            <a:r>
              <a:rPr lang="ru-RU" b="1" dirty="0" smtClean="0"/>
              <a:t> София, Иманкулова </a:t>
            </a:r>
            <a:r>
              <a:rPr lang="ru-RU" b="1" dirty="0" err="1" smtClean="0"/>
              <a:t>Камила</a:t>
            </a:r>
            <a:r>
              <a:rPr lang="ru-RU" b="1" dirty="0" smtClean="0"/>
              <a:t>.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5850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500174"/>
            <a:ext cx="5429289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428728" y="785794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</a:rPr>
              <a:t>Наша классная </a:t>
            </a:r>
            <a:r>
              <a:rPr lang="ru-RU" sz="3200" b="1" i="1" dirty="0" err="1" smtClean="0">
                <a:solidFill>
                  <a:schemeClr val="tx2">
                    <a:lumMod val="25000"/>
                  </a:schemeClr>
                </a:solidFill>
              </a:rPr>
              <a:t>классная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</a:rPr>
              <a:t>!!!</a:t>
            </a:r>
            <a:endParaRPr lang="ru-RU" sz="3200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5715016"/>
            <a:ext cx="5165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25000"/>
                  </a:schemeClr>
                </a:solidFill>
              </a:rPr>
              <a:t>СИНИЦЫНА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25000"/>
                  </a:schemeClr>
                </a:solidFill>
              </a:rPr>
              <a:t> ИРИНА ЮРЬЕВНА</a:t>
            </a:r>
            <a:endParaRPr lang="ru-RU" sz="2800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00174"/>
            <a:ext cx="32861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25000"/>
                  </a:schemeClr>
                </a:solidFill>
              </a:rPr>
              <a:t>Закончив школу, мы не раз 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25000"/>
                  </a:schemeClr>
                </a:solidFill>
              </a:rPr>
              <a:t>Вас вспомним добрым словом. 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25000"/>
                  </a:schemeClr>
                </a:solidFill>
              </a:rPr>
              <a:t>Входили, классная, вы в класс 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25000"/>
                  </a:schemeClr>
                </a:solidFill>
              </a:rPr>
              <a:t>С теплом, а не с укором. </a:t>
            </a:r>
            <a:endParaRPr lang="ru-RU" sz="2800" b="1" i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14422"/>
            <a:ext cx="864399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i="1" dirty="0" smtClean="0"/>
              <a:t>Мы будем помнить всех учителей, </a:t>
            </a:r>
          </a:p>
          <a:p>
            <a:pPr algn="ctr"/>
            <a:r>
              <a:rPr lang="ru-RU" sz="3800" b="1" i="1" dirty="0" smtClean="0"/>
              <a:t>Но, есть один, и с этим все согласны, </a:t>
            </a:r>
          </a:p>
          <a:p>
            <a:pPr algn="ctr"/>
            <a:r>
              <a:rPr lang="ru-RU" sz="3800" b="1" i="1" dirty="0" smtClean="0"/>
              <a:t>Что всё-таки дороже и милей, </a:t>
            </a:r>
          </a:p>
          <a:p>
            <a:pPr algn="ctr"/>
            <a:r>
              <a:rPr lang="ru-RU" sz="3800" b="1" i="1" dirty="0" smtClean="0"/>
              <a:t>Для нас родной руководитель классный.  </a:t>
            </a:r>
          </a:p>
          <a:p>
            <a:endParaRPr lang="ru-RU" sz="3800" b="1" i="1" dirty="0" smtClean="0"/>
          </a:p>
          <a:p>
            <a:r>
              <a:rPr lang="ru-RU" sz="3800" b="1" i="1" dirty="0" smtClean="0"/>
              <a:t>  </a:t>
            </a:r>
          </a:p>
          <a:p>
            <a:endParaRPr lang="ru-RU" sz="3800" b="1" i="1" dirty="0" smtClean="0"/>
          </a:p>
          <a:p>
            <a:r>
              <a:rPr lang="ru-RU" sz="3800" b="1" i="1" dirty="0" smtClean="0"/>
              <a:t> </a:t>
            </a:r>
            <a:endParaRPr lang="ru-RU" sz="38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3-04-25 13-59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75804">
            <a:off x="322548" y="2999153"/>
            <a:ext cx="4973626" cy="3315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 descr="2013-04-25 13-58-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7875">
            <a:off x="3874704" y="873925"/>
            <a:ext cx="4893471" cy="3262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85725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Вторая мама бывает у всех.</a:t>
            </a:r>
          </a:p>
          <a:p>
            <a:pPr algn="ctr"/>
            <a:r>
              <a:rPr lang="ru-RU" sz="2400" b="1" i="1" dirty="0" smtClean="0"/>
              <a:t> От неё зависит в учёбе успех.</a:t>
            </a:r>
          </a:p>
          <a:p>
            <a:pPr algn="ctr"/>
            <a:r>
              <a:rPr lang="ru-RU" sz="2400" b="1" i="1" dirty="0" smtClean="0"/>
              <a:t> Вы догадались я о ком?</a:t>
            </a:r>
          </a:p>
          <a:p>
            <a:pPr algn="ctr"/>
            <a:r>
              <a:rPr lang="ru-RU" sz="2400" b="1" i="1" dirty="0" smtClean="0"/>
              <a:t> О классном руководителе, о нём.</a:t>
            </a:r>
          </a:p>
          <a:p>
            <a:pPr algn="ctr"/>
            <a:r>
              <a:rPr lang="ru-RU" sz="2400" b="1" i="1" dirty="0" smtClean="0"/>
              <a:t> </a:t>
            </a:r>
          </a:p>
          <a:p>
            <a:pPr algn="ctr"/>
            <a:r>
              <a:rPr lang="ru-RU" sz="2400" b="1" i="1" dirty="0" smtClean="0"/>
              <a:t>Она заметит настроение</a:t>
            </a:r>
          </a:p>
          <a:p>
            <a:pPr algn="ctr"/>
            <a:r>
              <a:rPr lang="ru-RU" sz="2400" b="1" i="1" dirty="0" smtClean="0"/>
              <a:t> Или отсутствие терпения.</a:t>
            </a:r>
          </a:p>
          <a:p>
            <a:pPr algn="ctr"/>
            <a:r>
              <a:rPr lang="ru-RU" sz="2400" b="1" i="1" dirty="0" smtClean="0"/>
              <a:t> Подскажет, как Вам поступить</a:t>
            </a:r>
          </a:p>
          <a:p>
            <a:pPr algn="ctr"/>
            <a:r>
              <a:rPr lang="ru-RU" sz="2400" b="1" i="1" dirty="0" smtClean="0"/>
              <a:t> И на экзамене не будет «топить».</a:t>
            </a:r>
          </a:p>
          <a:p>
            <a:pPr algn="ctr"/>
            <a:r>
              <a:rPr lang="ru-RU" sz="2400" b="1" i="1" dirty="0" smtClean="0"/>
              <a:t> </a:t>
            </a:r>
          </a:p>
          <a:p>
            <a:pPr algn="ctr"/>
            <a:r>
              <a:rPr lang="ru-RU" sz="2400" b="1" i="1" dirty="0" smtClean="0"/>
              <a:t>Спасибо вам, за эти годы,</a:t>
            </a:r>
          </a:p>
          <a:p>
            <a:pPr algn="ctr"/>
            <a:r>
              <a:rPr lang="ru-RU" sz="2400" b="1" i="1" dirty="0" smtClean="0"/>
              <a:t> За все успехи и невзгоды.</a:t>
            </a:r>
          </a:p>
          <a:p>
            <a:pPr algn="ctr"/>
            <a:r>
              <a:rPr lang="ru-RU" sz="2400" b="1" i="1" dirty="0" smtClean="0"/>
              <a:t> Мы вместе обретали знания,</a:t>
            </a:r>
          </a:p>
          <a:p>
            <a:pPr algn="ctr"/>
            <a:r>
              <a:rPr lang="ru-RU" sz="2400" b="1" i="1" dirty="0" smtClean="0"/>
              <a:t> Азы взаимопонимания.</a:t>
            </a:r>
          </a:p>
          <a:p>
            <a:pPr algn="ctr"/>
            <a:r>
              <a:rPr lang="ru-RU" b="1" i="1" dirty="0" smtClean="0"/>
              <a:t> 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4-25 13-59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25430">
            <a:off x="500034" y="1428736"/>
            <a:ext cx="4929222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857884" y="1214422"/>
            <a:ext cx="278608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/>
              <a:t>Мы наставленья помним все, </a:t>
            </a:r>
          </a:p>
          <a:p>
            <a:pPr algn="ctr"/>
            <a:endParaRPr lang="ru-RU" sz="2600" b="1" i="1" dirty="0" smtClean="0"/>
          </a:p>
          <a:p>
            <a:pPr algn="ctr"/>
            <a:r>
              <a:rPr lang="ru-RU" sz="2600" b="1" i="1" dirty="0" smtClean="0"/>
              <a:t>Уроки, перемены. </a:t>
            </a:r>
          </a:p>
          <a:p>
            <a:pPr algn="ctr"/>
            <a:endParaRPr lang="ru-RU" sz="2600" b="1" i="1" dirty="0" smtClean="0"/>
          </a:p>
          <a:p>
            <a:pPr algn="ctr"/>
            <a:r>
              <a:rPr lang="ru-RU" sz="2600" b="1" i="1" dirty="0" smtClean="0"/>
              <a:t>Учили вы ценить людей, </a:t>
            </a:r>
          </a:p>
          <a:p>
            <a:pPr algn="ctr"/>
            <a:endParaRPr lang="ru-RU" sz="2600" b="1" i="1" dirty="0" smtClean="0"/>
          </a:p>
          <a:p>
            <a:pPr algn="ctr"/>
            <a:r>
              <a:rPr lang="ru-RU" sz="2600" b="1" i="1" dirty="0" smtClean="0"/>
              <a:t>Прощать другим измен</a:t>
            </a:r>
            <a:endParaRPr lang="ru-RU" sz="26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85860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/>
              <a:t>Он знает всё о нас и семьях наших, </a:t>
            </a:r>
          </a:p>
          <a:p>
            <a:pPr algn="ctr"/>
            <a:r>
              <a:rPr lang="ru-RU" sz="4000" b="1" i="1" dirty="0" smtClean="0"/>
              <a:t>И каждому вниманье уделял, </a:t>
            </a:r>
          </a:p>
          <a:p>
            <a:pPr algn="ctr"/>
            <a:r>
              <a:rPr lang="ru-RU" sz="4000" b="1" i="1" dirty="0" smtClean="0"/>
              <a:t>И за уши вытягивал отставших, </a:t>
            </a:r>
          </a:p>
          <a:p>
            <a:pPr algn="ctr"/>
            <a:r>
              <a:rPr lang="ru-RU" sz="4000" b="1" i="1" dirty="0" smtClean="0"/>
              <a:t>И с нами дискотеки посещал</a:t>
            </a:r>
          </a:p>
          <a:p>
            <a:pPr algn="ctr"/>
            <a:r>
              <a:rPr lang="ru-RU" sz="4000" b="1" i="1" dirty="0" smtClean="0"/>
              <a:t>  </a:t>
            </a:r>
          </a:p>
          <a:p>
            <a:pPr algn="ctr"/>
            <a:endParaRPr lang="ru-RU" sz="4000" b="1" i="1" dirty="0" smtClean="0"/>
          </a:p>
          <a:p>
            <a:pPr algn="ctr"/>
            <a:r>
              <a:rPr lang="ru-RU" sz="4000" b="1" i="1" dirty="0" smtClean="0"/>
              <a:t> </a:t>
            </a:r>
            <a:endParaRPr lang="ru-RU" sz="40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857232"/>
            <a:ext cx="7893900" cy="526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ru-RU" dirty="0"/>
              <a:t>	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	МЫ </a:t>
            </a:r>
            <a:r>
              <a:rPr lang="ru-RU" sz="5400" b="1" i="1" dirty="0">
                <a:solidFill>
                  <a:schemeClr val="accent2">
                    <a:lumMod val="75000"/>
                  </a:schemeClr>
                </a:solidFill>
              </a:rPr>
              <a:t>ВСЕГДА </a:t>
            </a:r>
            <a:endParaRPr lang="ru-RU" sz="5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	РАДЫ ВИДЕТЬ</a:t>
            </a:r>
          </a:p>
          <a:p>
            <a:pPr marL="0" indent="0">
              <a:buNone/>
            </a:pP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 	НАШЕГО </a:t>
            </a:r>
          </a:p>
          <a:p>
            <a:pPr marL="0" indent="0">
              <a:buNone/>
            </a:pP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	КЛАССНОГО </a:t>
            </a:r>
          </a:p>
          <a:p>
            <a:pPr marL="0" indent="0">
              <a:buNone/>
            </a:pP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	РУКОВОДИТЕЛЯ</a:t>
            </a:r>
            <a:r>
              <a:rPr lang="ru-RU" sz="5400" b="1" i="1" dirty="0">
                <a:solidFill>
                  <a:schemeClr val="accent2">
                    <a:lumMod val="75000"/>
                  </a:schemeClr>
                </a:solidFill>
              </a:rPr>
              <a:t>!</a:t>
            </a:r>
            <a:r>
              <a:rPr lang="ru-RU" sz="5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5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190</Words>
  <Application>Microsoft Office PowerPoint</Application>
  <PresentationFormat>Экран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 Презентация   «Наша классная классная»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8</cp:revision>
  <dcterms:created xsi:type="dcterms:W3CDTF">2013-09-28T14:48:12Z</dcterms:created>
  <dcterms:modified xsi:type="dcterms:W3CDTF">2013-10-26T13:41:55Z</dcterms:modified>
</cp:coreProperties>
</file>