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6" r:id="rId2"/>
    <p:sldId id="264" r:id="rId3"/>
    <p:sldId id="267" r:id="rId4"/>
    <p:sldId id="263" r:id="rId5"/>
    <p:sldId id="266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A1AA-5BAF-4647-B7A2-4110C26B744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239F6-97CC-46F0-9C38-9448F6E86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73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ddm.ru/firm/860201596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solidFill>
                  <a:srgbClr val="FF0000"/>
                </a:solidFill>
              </a:rPr>
              <a:t>Сургутский</a:t>
            </a:r>
            <a:r>
              <a:rPr lang="ru-RU" sz="4800" dirty="0" smtClean="0">
                <a:solidFill>
                  <a:srgbClr val="FF0000"/>
                </a:solidFill>
              </a:rPr>
              <a:t> хлебозавод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 10А класс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в цифрах и фактах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err="1" smtClean="0">
                <a:latin typeface="Arial" pitchFamily="18"/>
                <a:ea typeface="Arial Unicode MS" pitchFamily="2"/>
                <a:cs typeface="Arial Unicode MS" pitchFamily="2"/>
              </a:rPr>
              <a:t>Сургутский</a:t>
            </a: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 хлебозавод был </a:t>
            </a: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образован в 1976 году. На предприятии, в сентябре отпраздновали 35-летие, сегодня здесь трудится порядка 600 человек. Директор хлебозавода </a:t>
            </a:r>
            <a:r>
              <a:rPr lang="ru-RU" sz="2800" dirty="0" err="1" smtClean="0">
                <a:latin typeface="Arial" pitchFamily="18"/>
                <a:ea typeface="Arial Unicode MS" pitchFamily="2"/>
                <a:cs typeface="Arial Unicode MS" pitchFamily="2"/>
              </a:rPr>
              <a:t>Пустозеров</a:t>
            </a: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 Сергей Михайлович.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143372" y="3786190"/>
            <a:ext cx="3884759" cy="2925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Профессии: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ПЕКАРЬ</a:t>
            </a:r>
          </a:p>
          <a:p>
            <a:pPr lvl="0"/>
            <a:r>
              <a:rPr lang="ru-RU" sz="4800" dirty="0" smtClean="0"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КОНДИТЕР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"Сургутский хлебозавод"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ru-RU" smtClean="0"/>
              <a:t>Производит хлеб и хлебобулочные изделия; кондитерские изделия; пряники, торты.</a:t>
            </a:r>
            <a:endParaRPr lang="ru-RU" smtClean="0">
              <a:hlinkClick r:id="rId2"/>
            </a:endParaRPr>
          </a:p>
        </p:txBody>
      </p:sp>
      <p:pic>
        <p:nvPicPr>
          <p:cNvPr id="16388" name="Picture 4" descr="хле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95600"/>
            <a:ext cx="5867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lvl="0"/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Ежедневно предприятие выпускает до 40 тонн хлебобулочных и порядка 1,5 тонн кондитерских изделий. В его ассортименте – более 80 наименований.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571604" y="3143248"/>
            <a:ext cx="4860000" cy="3379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lnSpcReduction="10000"/>
          </a:bodyPr>
          <a:lstStyle/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Вот он Хлебушек душистый,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Вот он теплый, золотистый.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В каждый дом, на каждый стол,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он пожаловал, пришел.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В нем здоровье наша, сила, в нем чудесное тепло.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Сколько рук его растило, охраняло, берегло.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В нем - земли родимой соки,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ru-RU" sz="2800" dirty="0" smtClean="0">
                <a:latin typeface="Arial" pitchFamily="18"/>
                <a:ea typeface="Arial Unicode MS" pitchFamily="2"/>
                <a:cs typeface="Arial Unicode MS" pitchFamily="2"/>
              </a:rPr>
              <a:t>Солнца свет веселый в нем...</a:t>
            </a:r>
            <a:endParaRPr lang="ru-RU" sz="2800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140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Сургутский хлебозавод</vt:lpstr>
      <vt:lpstr>История в цифрах и фактах</vt:lpstr>
      <vt:lpstr>Профессии:</vt:lpstr>
      <vt:lpstr>"Сургутский хлебозавод"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24</cp:lastModifiedBy>
  <cp:revision>6</cp:revision>
  <dcterms:modified xsi:type="dcterms:W3CDTF">2011-12-07T03:57:54Z</dcterms:modified>
</cp:coreProperties>
</file>