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00232A-F1C0-4DE7-9FDD-396B856204A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D505A0-B2A7-4C4C-BEBB-D98888DB6B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Индия – сказочная страна…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86322"/>
            <a:ext cx="5114778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714380"/>
          </a:xfrm>
        </p:spPr>
        <p:txBody>
          <a:bodyPr/>
          <a:lstStyle/>
          <a:p>
            <a:pPr algn="ctr"/>
            <a:r>
              <a:rPr lang="ru-RU" dirty="0" smtClean="0"/>
              <a:t>Заповедник </a:t>
            </a:r>
            <a:r>
              <a:rPr lang="ru-RU" dirty="0" err="1" smtClean="0"/>
              <a:t>Бондла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заповедник бондл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7858180" cy="57864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3786214" cy="564360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Заповедник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Бондла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сути представляет собой большой зоопарк, его площадь не превышает 8 кв.км. Тем не менее, это очень интересное для посещения место, в котором можно познакомиться с животным и растительным миром этой части Индии. Заповедник находится в 55 км от столицы штата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Панджима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642918"/>
            <a:ext cx="4214842" cy="600079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pPr algn="ctr"/>
            <a:r>
              <a:rPr lang="ru-RU" dirty="0" smtClean="0"/>
              <a:t>Храм Солнца в </a:t>
            </a:r>
            <a:r>
              <a:rPr lang="ru-RU" dirty="0" err="1" smtClean="0"/>
              <a:t>Конараке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храм солн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00108"/>
            <a:ext cx="7858180" cy="557216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43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3929090" cy="56436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Храм Солнца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Конараке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европейцы раньше называли Черной пагодой. Он считается высшим достижением архитектуры штата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Орисса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шедевром мирового значения.</a:t>
            </a: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Храм построен в XIII веке, когда правил царь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Нанарасимх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Изначально он стоял на берегу моря, но за семь веков оно отступило почти на три км.</a:t>
            </a:r>
          </a:p>
          <a:p>
            <a:endParaRPr lang="ru-RU" dirty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1934" y="500042"/>
            <a:ext cx="4000528" cy="60722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96621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Культура Индии</a:t>
            </a:r>
            <a:r>
              <a:rPr lang="ru-RU" dirty="0" smtClean="0"/>
              <a:t> была сложена из различных эпох истории, обычаев, традиций и идей, как захватчиков, так и иммигрантов. Многие культурные обычаи, языки и памятники приводятся в примеры такого смешения в течение столетий.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662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Достопримечательности Индии.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28670"/>
          </a:xfrm>
        </p:spPr>
        <p:txBody>
          <a:bodyPr/>
          <a:lstStyle/>
          <a:p>
            <a:pPr algn="ctr"/>
            <a:r>
              <a:rPr lang="ru-RU" dirty="0" smtClean="0"/>
              <a:t>Ворота индии.</a:t>
            </a:r>
            <a:endParaRPr lang="ru-RU" dirty="0"/>
          </a:p>
        </p:txBody>
      </p:sp>
      <p:pic>
        <p:nvPicPr>
          <p:cNvPr id="4" name="Содержимое 3" descr="503f25202de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4214842" cy="521497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071546"/>
            <a:ext cx="3571900" cy="550072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Ворота Индии - известная достопримечательность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Нью-Дели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они представляют собой арку, строительство которой было окончено в 1931 году. Посвящены Ворота Индии солдатам, погибшим во время Первой мировой войны. Обойдя арку вокруг, можно увидеть множество имен погибших солдат, высеченных на каменных блоках.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Арка построена из базальта золотистого цвета, она меняет оттенок при разном освещении. В темное время суток арку освещают, вместе с близлежащими фонтанами получается красивый архитектурный ансамбль.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55487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4214842" cy="557216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857232"/>
            <a:ext cx="3500462" cy="5572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подножия Ворот Индии горит Вечный огонь, а рядом находится могила неизвестного солдата, которую создали в 1971 году после окончания Третьей войны между Индией и Пакистаном. Рядом с аркой находится парк, в который приходят отдыхать местные жители и туристы.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pPr algn="ctr"/>
            <a:r>
              <a:rPr lang="ru-RU" dirty="0" smtClean="0"/>
              <a:t>Музей индии.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3763358" cy="55007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Индии, или Индийский музей, - это один из самых старых музеев на земле. Он был открыт недалеко от Калькутты в 1814 году по инициативе биолога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Натаниэля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Уэллиша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 времени основания в музее хранились многие исторические, биологические и минералогические коллекции.</a:t>
            </a:r>
          </a:p>
          <a:p>
            <a:endParaRPr lang="ru-RU" dirty="0"/>
          </a:p>
        </p:txBody>
      </p:sp>
      <p:pic>
        <p:nvPicPr>
          <p:cNvPr id="5" name="Содержимое 4" descr="f66b69b41870130ba640c2739a7a6409884b1125_sh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071546"/>
            <a:ext cx="4143404" cy="550072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/>
              <a:t>Тадж-Махал .</a:t>
            </a:r>
            <a:endParaRPr lang="ru-RU" dirty="0"/>
          </a:p>
        </p:txBody>
      </p:sp>
      <p:pic>
        <p:nvPicPr>
          <p:cNvPr id="5" name="Содержимое 4" descr="тадж махал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214422"/>
            <a:ext cx="4643470" cy="5357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357190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 мечеть-мавзолей, находящийся в Индии, у реки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Джамна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построенный в середине 17 века. Тадж-Махал еще называют чудом света Индии. Тадж-Махал известен по всему свету как лучший пример архитектурного строения стиля моголов. Самым известным элементом этого архитектурного шедевра является белый мраморный купол.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/>
              <a:t>Мемориал Виктории.</a:t>
            </a:r>
            <a:endParaRPr lang="ru-RU" dirty="0"/>
          </a:p>
        </p:txBody>
      </p:sp>
      <p:pic>
        <p:nvPicPr>
          <p:cNvPr id="5" name="Содержимое 4" descr="мемориал виктори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7500990" cy="53578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3763358" cy="564360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Мемориал Виктории - одна из достопримечательностей Калькутты. Он был построен в начале 20 века в честь королевы Виктории, официальное открытие произошло в 1921 году. Это настоящий дворец в британском стиле, поражающее своей сдержанной красотой белоснежное здание. Построен мемориал из мрамора и украшен множеством изображений королевы Виктории. Вокруг мемориала разбиты красивые сады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642918"/>
            <a:ext cx="4143404" cy="585791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383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Индия – сказочная страна…</vt:lpstr>
      <vt:lpstr>Слайд 2</vt:lpstr>
      <vt:lpstr>Достопримечательности Индии. </vt:lpstr>
      <vt:lpstr>Ворота индии.</vt:lpstr>
      <vt:lpstr>Слайд 5</vt:lpstr>
      <vt:lpstr>Музей индии.</vt:lpstr>
      <vt:lpstr>Тадж-Махал .</vt:lpstr>
      <vt:lpstr>Мемориал Виктории.</vt:lpstr>
      <vt:lpstr>Слайд 9</vt:lpstr>
      <vt:lpstr>Заповедник Бондла.</vt:lpstr>
      <vt:lpstr>Слайд 11</vt:lpstr>
      <vt:lpstr>Храм Солнца в Конараке.</vt:lpstr>
      <vt:lpstr>Слайд 13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Индия – сказочная страна…</dc:title>
  <dc:creator>Admin</dc:creator>
  <cp:lastModifiedBy>Admin</cp:lastModifiedBy>
  <cp:revision>7</cp:revision>
  <dcterms:created xsi:type="dcterms:W3CDTF">2013-10-20T08:46:59Z</dcterms:created>
  <dcterms:modified xsi:type="dcterms:W3CDTF">2013-10-20T14:49:43Z</dcterms:modified>
</cp:coreProperties>
</file>