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0" r:id="rId4"/>
    <p:sldId id="286" r:id="rId5"/>
    <p:sldId id="266" r:id="rId6"/>
    <p:sldId id="259" r:id="rId7"/>
    <p:sldId id="265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7" r:id="rId22"/>
    <p:sldId id="283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13" autoAdjust="0"/>
    <p:restoredTop sz="94660"/>
  </p:normalViewPr>
  <p:slideViewPr>
    <p:cSldViewPr>
      <p:cViewPr varScale="1">
        <p:scale>
          <a:sx n="74" d="100"/>
          <a:sy n="74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ov_1941-1945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126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1f70_5ecd6873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083b0d501e9bae6ecbf0a5a07354a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834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apers-ru-1018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74304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98545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8510833_showpic_as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_026c6e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3768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02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7944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ssiia_radost_AFP_ALEXANDER-NEMEN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0349926_1421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195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0369258_ria311468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f39_51104eaa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7715" cy="6858000"/>
          </a:xfrm>
          <a:prstGeom prst="rect">
            <a:avLst/>
          </a:prstGeom>
        </p:spPr>
      </p:pic>
      <p:pic>
        <p:nvPicPr>
          <p:cNvPr id="5" name="Рисунок 4" descr="veter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668398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0f61e8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8484540_12197407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 Parad_flag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bfa93cc64b64014945f735a9a8ed0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46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6406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21a15_b149a6ae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Высочанская </cp:lastModifiedBy>
  <cp:revision>16</cp:revision>
  <dcterms:created xsi:type="dcterms:W3CDTF">2010-05-01T12:06:09Z</dcterms:created>
  <dcterms:modified xsi:type="dcterms:W3CDTF">2010-05-03T07:01:07Z</dcterms:modified>
</cp:coreProperties>
</file>