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5C54-FD8D-4732-AA51-E2E1340C0BC4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97B4-B9C3-4B3B-9A59-7707DFB7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7ec3_599eae99_XL.jpg"/>
          <p:cNvPicPr>
            <a:picLocks noChangeAspect="1"/>
          </p:cNvPicPr>
          <p:nvPr/>
        </p:nvPicPr>
        <p:blipFill>
          <a:blip r:embed="rId3" cstate="print"/>
          <a:srcRect t="7126" r="5405"/>
          <a:stretch>
            <a:fillRect/>
          </a:stretch>
        </p:blipFill>
        <p:spPr>
          <a:xfrm>
            <a:off x="0" y="0"/>
            <a:ext cx="5000628" cy="3723788"/>
          </a:xfrm>
          <a:prstGeom prst="rect">
            <a:avLst/>
          </a:prstGeom>
        </p:spPr>
      </p:pic>
      <p:pic>
        <p:nvPicPr>
          <p:cNvPr id="3" name="Рисунок 2" descr="0_2703c_2d629a40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1090" y="3143248"/>
            <a:ext cx="5432909" cy="3714752"/>
          </a:xfrm>
          <a:prstGeom prst="rect">
            <a:avLst/>
          </a:prstGeom>
        </p:spPr>
      </p:pic>
      <p:pic>
        <p:nvPicPr>
          <p:cNvPr id="4" name="Рисунок 3" descr="news_5729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57166"/>
            <a:ext cx="3357586" cy="251819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28663ec20e4e0ca695caf807e79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4914" y="3071810"/>
            <a:ext cx="6549086" cy="37861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 descr="3. Provozhala.jpg"/>
          <p:cNvPicPr>
            <a:picLocks noChangeAspect="1"/>
          </p:cNvPicPr>
          <p:nvPr/>
        </p:nvPicPr>
        <p:blipFill>
          <a:blip r:embed="rId4" cstate="print"/>
          <a:srcRect l="19653"/>
          <a:stretch>
            <a:fillRect/>
          </a:stretch>
        </p:blipFill>
        <p:spPr>
          <a:xfrm>
            <a:off x="0" y="0"/>
            <a:ext cx="4429124" cy="40149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214290"/>
            <a:ext cx="2499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1941</a:t>
            </a:r>
            <a:endParaRPr lang="ru-RU" sz="8800" b="1" cap="none" spc="5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571612"/>
            <a:ext cx="2499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5715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1942</a:t>
            </a:r>
            <a:endParaRPr lang="ru-RU" sz="8800" b="1" cap="none" spc="50" dirty="0">
              <a:ln w="5715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500570"/>
            <a:ext cx="2499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5715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1943</a:t>
            </a:r>
            <a:endParaRPr lang="ru-RU" sz="8800" b="1" cap="none" spc="50" dirty="0">
              <a:ln w="5715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 Sal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072098" cy="37842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5. Sal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714464"/>
            <a:ext cx="3631336" cy="51435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86446" y="214290"/>
            <a:ext cx="2499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5715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1944</a:t>
            </a:r>
            <a:endParaRPr lang="ru-RU" sz="8800" b="1" cap="none" spc="50" dirty="0">
              <a:ln w="5715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3" y="4429132"/>
            <a:ext cx="3571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7620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1945</a:t>
            </a:r>
            <a:endParaRPr lang="ru-RU" sz="10000" b="1" cap="none" spc="50" dirty="0">
              <a:ln w="7620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lumMod val="40000"/>
                    <a:lumOff val="60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7px-Coat_of_arms_of_Kazakh_SS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572088" cy="1791993"/>
          </a:xfrm>
          <a:prstGeom prst="rect">
            <a:avLst/>
          </a:prstGeom>
        </p:spPr>
      </p:pic>
      <p:pic>
        <p:nvPicPr>
          <p:cNvPr id="4" name="Рисунок 3" descr="537px-Coat_of_arms_of_Uzbek_SS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0"/>
            <a:ext cx="1654552" cy="1846599"/>
          </a:xfrm>
          <a:prstGeom prst="rect">
            <a:avLst/>
          </a:prstGeom>
        </p:spPr>
      </p:pic>
      <p:pic>
        <p:nvPicPr>
          <p:cNvPr id="9" name="Рисунок 8" descr="COA_Ukrainian_SSR.png"/>
          <p:cNvPicPr>
            <a:picLocks noChangeAspect="1"/>
          </p:cNvPicPr>
          <p:nvPr/>
        </p:nvPicPr>
        <p:blipFill>
          <a:blip r:embed="rId5" cstate="print"/>
          <a:srcRect l="6645" t="-1096"/>
          <a:stretch>
            <a:fillRect/>
          </a:stretch>
        </p:blipFill>
        <p:spPr>
          <a:xfrm>
            <a:off x="1835696" y="0"/>
            <a:ext cx="1584176" cy="1909562"/>
          </a:xfrm>
          <a:prstGeom prst="rect">
            <a:avLst/>
          </a:prstGeom>
        </p:spPr>
      </p:pic>
      <p:pic>
        <p:nvPicPr>
          <p:cNvPr id="5" name="Рисунок 4" descr="597px-Coat_of_arms_of_Belorussian_SS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0"/>
            <a:ext cx="1785950" cy="1791265"/>
          </a:xfrm>
          <a:prstGeom prst="rect">
            <a:avLst/>
          </a:prstGeom>
        </p:spPr>
      </p:pic>
      <p:pic>
        <p:nvPicPr>
          <p:cNvPr id="6" name="Рисунок 5" descr="600px-COA_Russian_SFSR_svg.png"/>
          <p:cNvPicPr>
            <a:picLocks noChangeAspect="1"/>
          </p:cNvPicPr>
          <p:nvPr/>
        </p:nvPicPr>
        <p:blipFill>
          <a:blip r:embed="rId7" cstate="print"/>
          <a:srcRect l="3621" r="5864"/>
          <a:stretch>
            <a:fillRect/>
          </a:stretch>
        </p:blipFill>
        <p:spPr>
          <a:xfrm>
            <a:off x="0" y="0"/>
            <a:ext cx="1691680" cy="1868948"/>
          </a:xfrm>
          <a:prstGeom prst="rect">
            <a:avLst/>
          </a:prstGeom>
        </p:spPr>
      </p:pic>
      <p:pic>
        <p:nvPicPr>
          <p:cNvPr id="3" name="Рисунок 2" descr="536px-Coat_of_arms_of_Estonian_SS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4437112"/>
            <a:ext cx="1740843" cy="1942904"/>
          </a:xfrm>
          <a:prstGeom prst="rect">
            <a:avLst/>
          </a:prstGeom>
        </p:spPr>
      </p:pic>
      <p:pic>
        <p:nvPicPr>
          <p:cNvPr id="7" name="Рисунок 6" descr="COA_Armenian_SS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4581128"/>
            <a:ext cx="1656184" cy="1664466"/>
          </a:xfrm>
          <a:prstGeom prst="rect">
            <a:avLst/>
          </a:prstGeom>
        </p:spPr>
      </p:pic>
      <p:pic>
        <p:nvPicPr>
          <p:cNvPr id="8" name="Рисунок 7" descr="COA_Azerbaijan_SS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5696" y="2060848"/>
            <a:ext cx="1679110" cy="1872208"/>
          </a:xfrm>
          <a:prstGeom prst="rect">
            <a:avLst/>
          </a:prstGeom>
        </p:spPr>
      </p:pic>
      <p:pic>
        <p:nvPicPr>
          <p:cNvPr id="10" name="Рисунок 9" descr="грузинская сср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204864"/>
            <a:ext cx="1643042" cy="1643042"/>
          </a:xfrm>
          <a:prstGeom prst="rect">
            <a:avLst/>
          </a:prstGeom>
        </p:spPr>
      </p:pic>
      <p:pic>
        <p:nvPicPr>
          <p:cNvPr id="11" name="Рисунок 10" descr="латвийская сср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0312" y="2204864"/>
            <a:ext cx="1643074" cy="1717012"/>
          </a:xfrm>
          <a:prstGeom prst="rect">
            <a:avLst/>
          </a:prstGeom>
        </p:spPr>
      </p:pic>
      <p:pic>
        <p:nvPicPr>
          <p:cNvPr id="12" name="Рисунок 11" descr="литовская сср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07904" y="2132856"/>
            <a:ext cx="1643074" cy="1815596"/>
          </a:xfrm>
          <a:prstGeom prst="rect">
            <a:avLst/>
          </a:prstGeom>
        </p:spPr>
      </p:pic>
      <p:pic>
        <p:nvPicPr>
          <p:cNvPr id="13" name="Рисунок 12" descr="молдавская сср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80112" y="2132856"/>
            <a:ext cx="1643074" cy="1848458"/>
          </a:xfrm>
          <a:prstGeom prst="rect">
            <a:avLst/>
          </a:prstGeom>
        </p:spPr>
      </p:pic>
      <p:pic>
        <p:nvPicPr>
          <p:cNvPr id="14" name="Рисунок 13" descr="киргизская сср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4509120"/>
            <a:ext cx="1571636" cy="1736657"/>
          </a:xfrm>
          <a:prstGeom prst="rect">
            <a:avLst/>
          </a:prstGeom>
        </p:spPr>
      </p:pic>
      <p:pic>
        <p:nvPicPr>
          <p:cNvPr id="15" name="Рисунок 14" descr="таджикская сср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91680" y="4509120"/>
            <a:ext cx="1588130" cy="1683417"/>
          </a:xfrm>
          <a:prstGeom prst="rect">
            <a:avLst/>
          </a:prstGeom>
        </p:spPr>
      </p:pic>
      <p:pic>
        <p:nvPicPr>
          <p:cNvPr id="17" name="Рисунок 16" descr="COA_Turkmen_SS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36096" y="4509120"/>
            <a:ext cx="1728192" cy="1840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 Radost.jpg"/>
          <p:cNvPicPr>
            <a:picLocks noChangeAspect="1"/>
          </p:cNvPicPr>
          <p:nvPr/>
        </p:nvPicPr>
        <p:blipFill>
          <a:blip r:embed="rId3" cstate="print"/>
          <a:srcRect l="12812" t="14131" r="15000"/>
          <a:stretch>
            <a:fillRect/>
          </a:stretch>
        </p:blipFill>
        <p:spPr>
          <a:xfrm>
            <a:off x="4214810" y="2440955"/>
            <a:ext cx="4929190" cy="4417045"/>
          </a:xfrm>
          <a:prstGeom prst="flowChartDocumen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3" name="Рисунок 2" descr="1 (2).jpg"/>
          <p:cNvPicPr>
            <a:picLocks noChangeAspect="1"/>
          </p:cNvPicPr>
          <p:nvPr/>
        </p:nvPicPr>
        <p:blipFill>
          <a:blip r:embed="rId4" cstate="print"/>
          <a:srcRect r="2899"/>
          <a:stretch>
            <a:fillRect/>
          </a:stretch>
        </p:blipFill>
        <p:spPr>
          <a:xfrm>
            <a:off x="0" y="214290"/>
            <a:ext cx="4786314" cy="4467583"/>
          </a:xfrm>
          <a:prstGeom prst="flowChartDocumen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4" name="Рисунок 3" descr="9eaaee03572f60490a5025e535e41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85728"/>
            <a:ext cx="1891983" cy="198113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6532600" cy="3929066"/>
          </a:xfrm>
          <a:prstGeom prst="flowChartDocumen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6" name="Рисунок 5" descr="x_0e57e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9520" y="3214687"/>
            <a:ext cx="5790952" cy="3643314"/>
          </a:xfrm>
          <a:prstGeom prst="flowChartDocumen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7" name="Рисунок 6" descr="9eaaee03572f60490a5025e535e41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1891983" cy="198113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4429124" cy="59691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8. Pa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9140" y="714356"/>
            <a:ext cx="4484860" cy="61436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9eaaee03572f60490a5025e535e41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5085184"/>
            <a:ext cx="1891983" cy="198113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 So_slez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03590" cy="4071942"/>
          </a:xfrm>
          <a:prstGeom prst="snip2DiagRect">
            <a:avLst/>
          </a:prstGeom>
          <a:ln w="5715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3" name="Рисунок 2" descr="5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219" y="1172634"/>
            <a:ext cx="3809781" cy="5685366"/>
          </a:xfrm>
          <a:prstGeom prst="snip2DiagRect">
            <a:avLst/>
          </a:prstGeom>
          <a:ln w="5715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5" name="Рисунок 4" descr="9eaaee03572f60490a5025e535e41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509120"/>
            <a:ext cx="1891983" cy="198113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%2065%20let%20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4870" y="4572008"/>
            <a:ext cx="90957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haroni" pitchFamily="2" charset="-79"/>
              </a:rPr>
              <a:t>Шёл вперёд</a:t>
            </a:r>
          </a:p>
          <a:p>
            <a:pPr algn="ctr"/>
            <a:r>
              <a:rPr lang="ru-RU" sz="6000" b="1" spc="50" dirty="0" smtClean="0">
                <a:ln w="11430"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haroni" pitchFamily="2" charset="-79"/>
              </a:rPr>
              <a:t>Победитель - народ!</a:t>
            </a:r>
            <a:endParaRPr lang="ru-RU" sz="6000" b="1" cap="none" spc="50" dirty="0">
              <a:ln w="11430"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</Words>
  <Application>Microsoft Office PowerPoint</Application>
  <PresentationFormat>Экран (4:3)</PresentationFormat>
  <Paragraphs>16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ВитаНат</dc:creator>
  <cp:lastModifiedBy>Высочанский</cp:lastModifiedBy>
  <cp:revision>8</cp:revision>
  <dcterms:created xsi:type="dcterms:W3CDTF">2011-12-07T18:13:40Z</dcterms:created>
  <dcterms:modified xsi:type="dcterms:W3CDTF">2011-12-07T19:00:50Z</dcterms:modified>
</cp:coreProperties>
</file>