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6D8E-452C-42F0-808A-92F10C98838C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97B47-7341-4579-86E6-1921F953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2719378" cy="357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478632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Екатерина Илларионовна </a:t>
            </a:r>
            <a:r>
              <a:rPr lang="ru-RU" sz="88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Демина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60648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Герой войны</a:t>
            </a: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Отучившись  после войны, Екатерина Михайлова-Демина трудилась 36 лет врачом  в </a:t>
            </a:r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  <a:r>
              <a:rPr 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Электросталь, </a:t>
            </a:r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потом </a:t>
            </a:r>
            <a:r>
              <a:rPr 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Москве.</a:t>
            </a:r>
            <a:br>
              <a:rPr 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1985 году ушла на пенсию.</a:t>
            </a:r>
            <a:r>
              <a:rPr lang="ru-RU" sz="4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52936"/>
            <a:ext cx="3672408" cy="3798694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404664"/>
            <a:ext cx="4343400" cy="612068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Награды</a:t>
            </a: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Отечественной войны I степени</a:t>
            </a: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медали </a:t>
            </a:r>
            <a:r>
              <a:rPr lang="ru-RU" sz="28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"За освобождение Белграда", "За взятие Будапешта", "За взятие Вены", "За оборону Кавказа", "За победу над Германией в Великой </a:t>
            </a:r>
            <a:r>
              <a:rPr lang="ru-RU" sz="28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Отечественной </a:t>
            </a:r>
            <a:r>
              <a:rPr lang="ru-RU" sz="28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войне 1941 – 1945»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звание Героя Советского Союза с вручением ордена Ленина и медали "Золотая Звезда".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404664"/>
            <a:ext cx="41513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91050"/>
            <a:ext cx="2116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0648"/>
            <a:ext cx="4899778" cy="3272408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3789040"/>
            <a:ext cx="8301608" cy="2509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Екатерина Илларионовна  Демина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 smtClean="0">
                <a:solidFill>
                  <a:srgbClr val="CC3300"/>
                </a:solidFill>
              </a:rPr>
              <a:t> </a:t>
            </a:r>
            <a:r>
              <a:rPr lang="ru-RU" sz="3200" i="1" dirty="0" smtClean="0">
                <a:solidFill>
                  <a:srgbClr val="CC3300"/>
                </a:solidFill>
              </a:rPr>
              <a:t> 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проживает в Москве и занимается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 smtClean="0">
                <a:solidFill>
                  <a:srgbClr val="CC3300"/>
                </a:solidFill>
              </a:rPr>
              <a:t> </a:t>
            </a:r>
            <a:r>
              <a:rPr lang="ru-RU" sz="3200" i="1" dirty="0" smtClean="0">
                <a:solidFill>
                  <a:srgbClr val="CC3300"/>
                </a:solidFill>
              </a:rPr>
              <a:t>         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общественной деятельностью.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85728"/>
            <a:ext cx="6743102" cy="7670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Демина Екатерина Илларионовна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4932040" cy="50405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/>
              <a:t>   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 в 1925 г. в Ленинграде. </a:t>
            </a:r>
            <a:endParaRPr lang="ru-RU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Отец 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военным,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мать 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работала врачом.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Лишившись 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раннем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возрасте 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обоих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родителей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ru-RU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Катюша 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воспитывалась в детском доме.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07496" y="1257672"/>
            <a:ext cx="4536504" cy="5600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день, когда началась война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(22 июня 1941 года), Катя ехала в Брест на каникулы к своему брату-летчику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Поезд попал под бомбежку и ей пришлось пешком добираться до Смоленска.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00504"/>
            <a:ext cx="91440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Екатерина пришла в военкомат и, прибавив к своему 14-летнему возрасту еще два года, добилась зачисления в Красную Армию и отправки на фронт.</a:t>
            </a:r>
            <a:r>
              <a:rPr lang="ru-RU" sz="3600" b="1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4876800" cy="3324225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16832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   </a:t>
            </a:r>
            <a:r>
              <a:rPr lang="ru-RU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Написав письмо Сталину, она добилась зачисления в морскую пехоту. До нее девушек туда не брали.</a:t>
            </a:r>
            <a:r>
              <a:rPr lang="ru-RU" sz="2800" b="1" dirty="0"/>
              <a:t> 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3810000"/>
            <a:ext cx="4038600" cy="2773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/>
              <a:t>   </a:t>
            </a:r>
            <a:r>
              <a:rPr lang="ru-RU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Екатерина Демина - первая женщина, ставшая разведчиком морской пехоты.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t="6897" b="5746"/>
          <a:stretch>
            <a:fillRect/>
          </a:stretch>
        </p:blipFill>
        <p:spPr bwMode="auto">
          <a:xfrm>
            <a:off x="4191000" y="457200"/>
            <a:ext cx="4419600" cy="2895600"/>
          </a:xfrm>
          <a:prstGeom prst="rect">
            <a:avLst/>
          </a:prstGeom>
          <a:noFill/>
          <a:ln w="76200" cmpd="tri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743200"/>
            <a:ext cx="7772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 </a:t>
            </a:r>
            <a:r>
              <a:rPr lang="ru-RU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боях была трижды ранена.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Служила на военном-санитарном судне "Красная Москва", переправлявшем раненых из Сталинграда, затем в "Керченском Краснознаменном", батальоне.</a:t>
            </a:r>
            <a:r>
              <a:rPr lang="ru-RU"/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8646" r="9323" b="33737"/>
          <a:stretch>
            <a:fillRect/>
          </a:stretch>
        </p:blipFill>
        <p:spPr bwMode="auto">
          <a:xfrm>
            <a:off x="3923928" y="620688"/>
            <a:ext cx="2057400" cy="2057400"/>
          </a:xfrm>
          <a:prstGeom prst="rect">
            <a:avLst/>
          </a:prstGeom>
          <a:noFill/>
          <a:ln w="57150" cmpd="thinThick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896" y="152400"/>
            <a:ext cx="5127104" cy="60849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/>
              <a:t>    </a:t>
            </a:r>
            <a: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Катюша Демина с боями прошла по водам и берегам Кавказа и Крыма, Азовского и Черного морей, Днестра и Дуная, с освободительной миссией - по земле Румынии и Болгарии, Венгрии и Югославии, Чехословакии и Австрии.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186354" cy="4248472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3001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       </a:t>
            </a: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переправе через Днестровский лиман (4 км.) под  сплошным обстрелом Катя снимала раненых, падавших на колючую проволоку, уложенную фашистами в 7 рядов под водой,    тащила их на плащ-палатке через овраги под обстрелом к берегу, отстреливалась, сама раненная в руку.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 cstate="print"/>
          <a:srcRect r="4105" b="30731"/>
          <a:stretch>
            <a:fillRect/>
          </a:stretch>
        </p:blipFill>
        <p:spPr bwMode="auto">
          <a:xfrm>
            <a:off x="2057400" y="381000"/>
            <a:ext cx="5334000" cy="2792413"/>
          </a:xfrm>
          <a:prstGeom prst="rect">
            <a:avLst/>
          </a:prstGeom>
          <a:noFill/>
          <a:ln w="57150" cmpd="thinThick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04664"/>
            <a:ext cx="8964488" cy="58975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        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Второй подвиг Катюши  совершен на Дунае при атаке   крепости </a:t>
            </a:r>
            <a:r>
              <a:rPr lang="ru-RU" sz="2800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Илок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    Десантники, сойдя с кораблей, подрывались на минах, но     упорно продвигались вперед. А раненые, отстреливаясь, отходили к берегу, чтобы там укрыться.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   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эти  часы, находясь в ледяной воде, Катя Демина разила врага из своего автомата и оказывала помощь раненым.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Из отряда в живых осталось только 13 бойцов. Но   крепость </a:t>
            </a:r>
            <a:r>
              <a:rPr lang="ru-RU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Илок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была нашими войсками взята.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   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</a:t>
            </a:r>
            <a:r>
              <a:rPr lang="ru-RU" sz="2800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главстаршину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Катю Демину, раненую и ослабевшую от потери крови и воспаления легких, перенесли на катер и почти в безнадежном состоянии переправили в госпиталь.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143372" y="428604"/>
            <a:ext cx="4429156" cy="5929354"/>
          </a:xfrm>
        </p:spPr>
        <p:txBody>
          <a:bodyPr>
            <a:normAutofit/>
          </a:bodyPr>
          <a:lstStyle/>
          <a:p>
            <a:r>
              <a:rPr lang="ru-RU" sz="2800" b="1" dirty="0"/>
              <a:t>В 1990 году  Указом Президента СССР за героизм в борьбе с немецко-фашистскими захватчиками Екатерина Илларионовна  Демина     была удостоена высшей награды Родины - звания </a:t>
            </a: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Героя Советского Союза с вручением ордена Ленина и медали "Золотая Звезда".</a:t>
            </a:r>
            <a:r>
              <a:rPr lang="ru-RU" sz="2800" b="1" dirty="0"/>
              <a:t>  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685800" y="838200"/>
            <a:ext cx="3213100" cy="4819650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451</Words>
  <Application>Microsoft Office PowerPoint</Application>
  <PresentationFormat>Экран (4:3)</PresentationFormat>
  <Paragraphs>44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Екатерина Илларионовна Демина </vt:lpstr>
      <vt:lpstr>Демина Екатерина Илларионовна </vt:lpstr>
      <vt:lpstr>Слайд 3</vt:lpstr>
      <vt:lpstr>Слайд 4</vt:lpstr>
      <vt:lpstr>Слайд 5</vt:lpstr>
      <vt:lpstr>Слайд 6</vt:lpstr>
      <vt:lpstr> </vt:lpstr>
      <vt:lpstr>Слайд 8</vt:lpstr>
      <vt:lpstr>В 1990 году  Указом Президента СССР за героизм в борьбе с немецко-фашистскими захватчиками Екатерина Илларионовна  Демина     была удостоена высшей награды Родины - звания Героя Советского Союза с вручением ордена Ленина и медали "Золотая Звезда".  </vt:lpstr>
      <vt:lpstr>Отучившись  после войны, Екатерина Михайлова-Демина трудилась 36 лет врачом  в г. Электросталь,  потом в Москве.  В 1985 году ушла на пенсию.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Екатерина Илларионовна Демина </dc:title>
  <dc:creator>ВитаНат</dc:creator>
  <cp:lastModifiedBy>Высочанский</cp:lastModifiedBy>
  <cp:revision>3</cp:revision>
  <dcterms:created xsi:type="dcterms:W3CDTF">2011-12-07T18:10:00Z</dcterms:created>
  <dcterms:modified xsi:type="dcterms:W3CDTF">2011-12-07T19:12:45Z</dcterms:modified>
</cp:coreProperties>
</file>