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7FABC-E877-48FD-B9CB-919EB841E116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7F6F5-AFB6-4115-8AAF-F61F15D243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C983E-CBAA-4219-9A2B-1A7A1E44C64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5god_0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-1" y="0"/>
            <a:ext cx="916436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728" y="357167"/>
            <a:ext cx="7715272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_RewinderMedium" pitchFamily="82" charset="-52"/>
            </a:endParaRPr>
          </a:p>
          <a:p>
            <a:pPr algn="ctr"/>
            <a:r>
              <a:rPr lang="ru-RU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_RewinderMedium" pitchFamily="82" charset="-52"/>
              </a:rPr>
              <a:t>В единстве</a:t>
            </a:r>
          </a:p>
          <a:p>
            <a:pPr algn="ctr"/>
            <a:r>
              <a:rPr lang="ru-RU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_RewinderMedium" pitchFamily="82" charset="-52"/>
              </a:rPr>
              <a:t>наша сила </a:t>
            </a:r>
          </a:p>
          <a:p>
            <a:pPr algn="ctr"/>
            <a:endParaRPr lang="ru-RU" sz="9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_RewinderMedium" pitchFamily="82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867a_f765a8d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643438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5. Stay_to_dea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203961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08309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4.jpg"/>
          <p:cNvPicPr>
            <a:picLocks noChangeAspect="1"/>
          </p:cNvPicPr>
          <p:nvPr/>
        </p:nvPicPr>
        <p:blipFill>
          <a:blip r:embed="rId3" cstate="print"/>
          <a:srcRect b="163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9536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0_2748a_3b28b1d3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Shturm_Berlina_Redkin_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99293" cy="68579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703c_2d629a40_XL.jpg"/>
          <p:cNvPicPr>
            <a:picLocks noChangeAspect="1"/>
          </p:cNvPicPr>
          <p:nvPr/>
        </p:nvPicPr>
        <p:blipFill>
          <a:blip r:embed="rId3" cstate="print"/>
          <a:srcRect l="2343" t="3030" r="1562" b="3031"/>
          <a:stretch>
            <a:fillRect/>
          </a:stretch>
        </p:blipFill>
        <p:spPr>
          <a:xfrm>
            <a:off x="0" y="-1"/>
            <a:ext cx="9144000" cy="691373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.jpg"/>
          <p:cNvPicPr>
            <a:picLocks noChangeAspect="1"/>
          </p:cNvPicPr>
          <p:nvPr/>
        </p:nvPicPr>
        <p:blipFill>
          <a:blip r:embed="rId3" cstate="print"/>
          <a:srcRect t="1983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0_2909f_bca16c90_XL.jpg"/>
          <p:cNvPicPr>
            <a:picLocks noChangeAspect="1"/>
          </p:cNvPicPr>
          <p:nvPr/>
        </p:nvPicPr>
        <p:blipFill>
          <a:blip r:embed="rId4" cstate="print"/>
          <a:srcRect l="48437"/>
          <a:stretch>
            <a:fillRect/>
          </a:stretch>
        </p:blipFill>
        <p:spPr>
          <a:xfrm>
            <a:off x="4576448" y="0"/>
            <a:ext cx="4567552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 (2).jpg"/>
          <p:cNvPicPr>
            <a:picLocks noChangeAspect="1"/>
          </p:cNvPicPr>
          <p:nvPr/>
        </p:nvPicPr>
        <p:blipFill>
          <a:blip r:embed="rId3" cstate="print"/>
          <a:srcRect r="20863"/>
          <a:stretch>
            <a:fillRect/>
          </a:stretch>
        </p:blipFill>
        <p:spPr>
          <a:xfrm>
            <a:off x="0" y="-1"/>
            <a:ext cx="9144000" cy="689300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9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52594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%2065%20let%20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463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8312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8156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%2065%20let%20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e65d_e2bdbfec_L.jpg"/>
          <p:cNvPicPr>
            <a:picLocks noChangeAspect="1"/>
          </p:cNvPicPr>
          <p:nvPr/>
        </p:nvPicPr>
        <p:blipFill>
          <a:blip r:embed="rId3" cstate="print"/>
          <a:srcRect l="4499"/>
          <a:stretch>
            <a:fillRect/>
          </a:stretch>
        </p:blipFill>
        <p:spPr>
          <a:xfrm>
            <a:off x="0" y="0"/>
            <a:ext cx="4548218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 descr="7. Minom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3578" y="0"/>
            <a:ext cx="4737996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110"/>
            <a:ext cx="9144000" cy="673177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1421629.jpg"/>
          <p:cNvPicPr>
            <a:picLocks noChangeAspect="1"/>
          </p:cNvPicPr>
          <p:nvPr/>
        </p:nvPicPr>
        <p:blipFill>
          <a:blip r:embed="rId3" cstate="print"/>
          <a:srcRect l="26994" r="16486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1263499346_0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7" y="0"/>
            <a:ext cx="4429124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69f32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590069_430ff28afa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bed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463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40" y="0"/>
            <a:ext cx="9123589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bede_e603dfe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4.jpg"/>
          <p:cNvPicPr>
            <a:picLocks noChangeAspect="1"/>
          </p:cNvPicPr>
          <p:nvPr/>
        </p:nvPicPr>
        <p:blipFill>
          <a:blip r:embed="rId3" cstate="print"/>
          <a:srcRect t="3125" r="6309"/>
          <a:stretch>
            <a:fillRect/>
          </a:stretch>
        </p:blipFill>
        <p:spPr>
          <a:xfrm>
            <a:off x="0" y="0"/>
            <a:ext cx="9144000" cy="686333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34</Words>
  <Application>Microsoft Office PowerPoint</Application>
  <PresentationFormat>Экран (4:3)</PresentationFormat>
  <Paragraphs>33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ВитаНат</dc:creator>
  <cp:lastModifiedBy>Высочанский</cp:lastModifiedBy>
  <cp:revision>3</cp:revision>
  <dcterms:created xsi:type="dcterms:W3CDTF">2011-12-07T18:03:39Z</dcterms:created>
  <dcterms:modified xsi:type="dcterms:W3CDTF">2011-12-07T19:23:55Z</dcterms:modified>
</cp:coreProperties>
</file>