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6"/>
  </p:handoutMasterIdLst>
  <p:sldIdLst>
    <p:sldId id="256" r:id="rId2"/>
    <p:sldId id="257" r:id="rId3"/>
    <p:sldId id="266" r:id="rId4"/>
    <p:sldId id="261" r:id="rId5"/>
    <p:sldId id="260" r:id="rId6"/>
    <p:sldId id="267" r:id="rId7"/>
    <p:sldId id="262" r:id="rId8"/>
    <p:sldId id="263" r:id="rId9"/>
    <p:sldId id="264" r:id="rId10"/>
    <p:sldId id="259" r:id="rId11"/>
    <p:sldId id="265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C1AA2-CD70-4F13-9466-5B45A65369F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70338-1104-4191-A6FA-0A2BAC846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Untitled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Горчичная история Волгоградского региона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5779_html_58ab4e9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534" r="7534"/>
          <a:stretch>
            <a:fillRect/>
          </a:stretch>
        </p:blipFill>
        <p:spPr>
          <a:xfrm>
            <a:off x="142844" y="0"/>
            <a:ext cx="5486400" cy="4114800"/>
          </a:xfr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14282" y="4857760"/>
            <a:ext cx="5486400" cy="566738"/>
          </a:xfrm>
        </p:spPr>
        <p:txBody>
          <a:bodyPr>
            <a:normAutofit/>
          </a:bodyPr>
          <a:lstStyle/>
          <a:p>
            <a:r>
              <a:rPr lang="ru-RU" dirty="0" smtClean="0"/>
              <a:t>В музее-заповеднике</a:t>
            </a:r>
            <a:endParaRPr lang="ru-RU" dirty="0"/>
          </a:p>
        </p:txBody>
      </p:sp>
      <p:pic>
        <p:nvPicPr>
          <p:cNvPr id="14" name="Содержимое 13" descr="2-z25-f69da56d-b9dd-40c2-9206-c8b5d3a6dd1a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105400" y="382905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092_6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7" b="187"/>
          <a:stretch>
            <a:fillRect/>
          </a:stretch>
        </p:blipFill>
        <p:spPr>
          <a:xfrm>
            <a:off x="928662" y="616634"/>
            <a:ext cx="7605738" cy="553144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6000768"/>
            <a:ext cx="5486400" cy="566738"/>
          </a:xfrm>
        </p:spPr>
        <p:txBody>
          <a:bodyPr>
            <a:normAutofit/>
          </a:bodyPr>
          <a:lstStyle/>
          <a:p>
            <a:r>
              <a:rPr lang="ru-RU" dirty="0" smtClean="0"/>
              <a:t>Фабрика </a:t>
            </a:r>
            <a:r>
              <a:rPr lang="ru-RU" dirty="0" err="1" smtClean="0"/>
              <a:t>Глича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современное производство</a:t>
            </a:r>
            <a:endParaRPr lang="ru-RU" dirty="0"/>
          </a:p>
        </p:txBody>
      </p:sp>
      <p:pic>
        <p:nvPicPr>
          <p:cNvPr id="8" name="Содержимое 7" descr="gorch-o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2714644" cy="5405819"/>
          </a:xfrm>
        </p:spPr>
      </p:pic>
      <p:pic>
        <p:nvPicPr>
          <p:cNvPr id="9" name="Содержимое 8" descr="gorchichnik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86964" y="2001950"/>
            <a:ext cx="2842754" cy="2641496"/>
          </a:xfrm>
        </p:spPr>
      </p:pic>
      <p:pic>
        <p:nvPicPr>
          <p:cNvPr id="10" name="Рисунок 9" descr="porgor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29" y="3071810"/>
            <a:ext cx="2545943" cy="3574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title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7191" y="1000108"/>
            <a:ext cx="8081991" cy="5387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кроссенс</a:t>
            </a:r>
            <a:endParaRPr lang="ru-RU" dirty="0"/>
          </a:p>
        </p:txBody>
      </p:sp>
      <p:pic>
        <p:nvPicPr>
          <p:cNvPr id="5" name="Содержимое 4" descr="z_8d9a6c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360083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gorhica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785794"/>
            <a:ext cx="371477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erb_of_russ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786190"/>
            <a:ext cx="2472432" cy="294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48156a0d71ed8bf736efb842f13e54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071942"/>
            <a:ext cx="3891144" cy="264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_0_500_0_10___images_articles_vistavki_poselenie-i-krepost_poselenie_i_krepost_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650" r="4650"/>
          <a:stretch>
            <a:fillRect/>
          </a:stretch>
        </p:blipFill>
        <p:spPr>
          <a:xfrm>
            <a:off x="1357290" y="616634"/>
            <a:ext cx="7177110" cy="521971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6072206"/>
            <a:ext cx="5486400" cy="57150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                    макет Старая </a:t>
            </a:r>
            <a:r>
              <a:rPr lang="ru-RU" sz="2000" b="1" dirty="0" err="1" smtClean="0"/>
              <a:t>Сарепта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014" r="4014"/>
          <a:stretch>
            <a:fillRect/>
          </a:stretch>
        </p:blipFill>
        <p:spPr>
          <a:xfrm>
            <a:off x="1142976" y="616633"/>
            <a:ext cx="7391424" cy="53755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5929330"/>
            <a:ext cx="5486400" cy="566738"/>
          </a:xfrm>
        </p:spPr>
        <p:txBody>
          <a:bodyPr>
            <a:normAutofit/>
          </a:bodyPr>
          <a:lstStyle/>
          <a:p>
            <a:r>
              <a:rPr lang="ru-RU" dirty="0" smtClean="0"/>
              <a:t>Приволжские степи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8779f84-2af7-4a6e-8cee-56f3612cb7d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859" b="25859"/>
          <a:stretch>
            <a:fillRect/>
          </a:stretch>
        </p:blipFill>
        <p:spPr>
          <a:xfrm>
            <a:off x="500034" y="214290"/>
            <a:ext cx="4746907" cy="4000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500570"/>
            <a:ext cx="5486400" cy="566738"/>
          </a:xfrm>
        </p:spPr>
        <p:txBody>
          <a:bodyPr>
            <a:normAutofit/>
          </a:bodyPr>
          <a:lstStyle/>
          <a:p>
            <a:r>
              <a:rPr lang="ru-RU" dirty="0" err="1" smtClean="0"/>
              <a:t>Лангерфельд</a:t>
            </a:r>
            <a:r>
              <a:rPr lang="ru-RU" dirty="0" smtClean="0"/>
              <a:t> Генрих Франц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известный </a:t>
            </a:r>
            <a:r>
              <a:rPr lang="ru-RU" sz="1600" dirty="0" err="1" smtClean="0"/>
              <a:t>сарептский</a:t>
            </a:r>
            <a:r>
              <a:rPr lang="ru-RU" sz="1600" dirty="0" smtClean="0"/>
              <a:t> фармацевт, химик, фабрикант. Он обеспечивал оснащенность </a:t>
            </a:r>
            <a:r>
              <a:rPr lang="ru-RU" sz="1600" dirty="0" err="1" smtClean="0"/>
              <a:t>сарептской</a:t>
            </a:r>
            <a:r>
              <a:rPr lang="ru-RU" sz="1600" dirty="0" smtClean="0"/>
              <a:t> аптеки всеми нужными медикаментами. Изобретал знаменитый </a:t>
            </a:r>
            <a:r>
              <a:rPr lang="ru-RU" sz="1600" dirty="0" err="1" smtClean="0"/>
              <a:t>Сарептский</a:t>
            </a:r>
            <a:r>
              <a:rPr lang="ru-RU" sz="1600" dirty="0" smtClean="0"/>
              <a:t> бальзам – спиртовой настой более чем на 30 видах степных трав.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e1f5e73-3303-4ddb-aebf-4616bb5c92ac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391" b="25391"/>
          <a:stretch>
            <a:fillRect/>
          </a:stretch>
        </p:blipFill>
        <p:spPr>
          <a:xfrm>
            <a:off x="142844" y="142852"/>
            <a:ext cx="3571900" cy="2678925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2844" y="2857496"/>
            <a:ext cx="4857784" cy="107157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Александр Беккер</a:t>
            </a:r>
            <a:br>
              <a:rPr lang="ru-RU" sz="1600" dirty="0" smtClean="0"/>
            </a:br>
            <a:r>
              <a:rPr lang="ru-RU" sz="1600" dirty="0" smtClean="0"/>
              <a:t>выдающийся </a:t>
            </a:r>
            <a:r>
              <a:rPr lang="ru-RU" sz="1600" dirty="0" err="1" smtClean="0"/>
              <a:t>сарептский</a:t>
            </a:r>
            <a:r>
              <a:rPr lang="ru-RU" sz="1600" dirty="0" smtClean="0"/>
              <a:t> ученый-ботаник, энтомолог, органист, коллекционер естественнонаучных предметов.</a:t>
            </a:r>
            <a:endParaRPr lang="ru-RU" sz="16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143504" y="5500702"/>
            <a:ext cx="3143240" cy="92869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Вир Иоганн </a:t>
            </a:r>
            <a:r>
              <a:rPr lang="ru-RU" sz="1800" b="1" dirty="0" err="1" smtClean="0"/>
              <a:t>Иоахим</a:t>
            </a:r>
            <a:endParaRPr lang="ru-RU" sz="1800" b="1" dirty="0" smtClean="0"/>
          </a:p>
          <a:p>
            <a:r>
              <a:rPr lang="ru-RU" sz="1800" b="1" dirty="0" smtClean="0"/>
              <a:t>известный </a:t>
            </a:r>
            <a:r>
              <a:rPr lang="ru-RU" sz="1800" b="1" dirty="0" err="1" smtClean="0"/>
              <a:t>сарептский</a:t>
            </a:r>
            <a:r>
              <a:rPr lang="ru-RU" sz="1800" b="1" dirty="0" smtClean="0"/>
              <a:t> медик, фармацевт и ученый.</a:t>
            </a:r>
            <a:endParaRPr lang="ru-RU" sz="1800" b="1" dirty="0"/>
          </a:p>
        </p:txBody>
      </p:sp>
      <p:pic>
        <p:nvPicPr>
          <p:cNvPr id="8" name="Содержимое 7" descr="14ae0642-acac-45a3-b802-50adeff6085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429388" y="1928802"/>
            <a:ext cx="2286000" cy="3152775"/>
          </a:xfrm>
        </p:spPr>
      </p:pic>
      <p:sp>
        <p:nvSpPr>
          <p:cNvPr id="1026" name="AutoShape 2" descr="&amp;Lcy;&amp;acy;&amp;ncy;&amp;gcy;&amp;iecy;&amp;rcy;&amp;fcy;&amp;iecy;&amp;lcy;&amp;softcy;&amp;dcy; &amp;Gcy;&amp;iecy;&amp;ncy;&amp;rcy;&amp;icy;&amp;khcy; &amp;Fcy;&amp;rcy;&amp;acy;&amp;ncy;&amp;tscy;"/>
          <p:cNvSpPr>
            <a:spLocks noChangeAspect="1" noChangeArrowheads="1"/>
          </p:cNvSpPr>
          <p:nvPr/>
        </p:nvSpPr>
        <p:spPr bwMode="auto">
          <a:xfrm>
            <a:off x="155575" y="-731838"/>
            <a:ext cx="98107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Lcy;&amp;acy;&amp;ncy;&amp;gcy;&amp;iecy;&amp;rcy;&amp;fcy;&amp;iecy;&amp;lcy;&amp;softcy;&amp;dcy; &amp;Gcy;&amp;iecy;&amp;ncy;&amp;rcy;&amp;icy;&amp;khcy; &amp;Fcy;&amp;rcy;&amp;acy;&amp;ncy;&amp;tscy;"/>
          <p:cNvSpPr>
            <a:spLocks noChangeAspect="1" noChangeArrowheads="1"/>
          </p:cNvSpPr>
          <p:nvPr/>
        </p:nvSpPr>
        <p:spPr bwMode="auto">
          <a:xfrm>
            <a:off x="155575" y="-731838"/>
            <a:ext cx="98107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www.miroznai.ru/Trip/Images/UserImages/d2ddb046-59f7-4cef-8956-a05156ea8bc4/08779f84-2af7-4a6e-8cee-56f3612cb7d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85720" y="5929330"/>
            <a:ext cx="4040188" cy="639762"/>
          </a:xfrm>
        </p:spPr>
        <p:txBody>
          <a:bodyPr/>
          <a:lstStyle/>
          <a:p>
            <a:r>
              <a:rPr lang="ru-RU" dirty="0" smtClean="0"/>
              <a:t>цветущая горчица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6000760" y="6072206"/>
            <a:ext cx="4041775" cy="639762"/>
          </a:xfrm>
        </p:spPr>
        <p:txBody>
          <a:bodyPr/>
          <a:lstStyle/>
          <a:p>
            <a:r>
              <a:rPr lang="ru-RU" dirty="0" smtClean="0"/>
              <a:t>семена горчицы</a:t>
            </a:r>
            <a:endParaRPr lang="ru-RU" dirty="0"/>
          </a:p>
        </p:txBody>
      </p:sp>
      <p:pic>
        <p:nvPicPr>
          <p:cNvPr id="5" name="Содержимое 4" descr="513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1406" y="214290"/>
            <a:ext cx="6286544" cy="5286412"/>
          </a:xfrm>
        </p:spPr>
      </p:pic>
      <p:pic>
        <p:nvPicPr>
          <p:cNvPr id="7" name="Содержимое 6" descr="gorhica_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72198" y="3000372"/>
            <a:ext cx="2381250" cy="2371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082f975-e4be-492c-9844-fddc3b9483b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453" b="24453"/>
          <a:stretch>
            <a:fillRect/>
          </a:stretch>
        </p:blipFill>
        <p:spPr>
          <a:xfrm>
            <a:off x="0" y="0"/>
            <a:ext cx="5065207" cy="47148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Найтц</a:t>
            </a:r>
            <a:r>
              <a:rPr lang="ru-RU" dirty="0" smtClean="0"/>
              <a:t> </a:t>
            </a:r>
            <a:r>
              <a:rPr lang="ru-RU" dirty="0" err="1" smtClean="0"/>
              <a:t>Иоган</a:t>
            </a:r>
            <a:r>
              <a:rPr lang="ru-RU" dirty="0" smtClean="0"/>
              <a:t> Конрад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организатор горчичного производства.</a:t>
            </a:r>
            <a:endParaRPr lang="ru-RU" sz="1600" dirty="0"/>
          </a:p>
        </p:txBody>
      </p:sp>
      <p:sp>
        <p:nvSpPr>
          <p:cNvPr id="20482" name="AutoShape 2" descr="&amp;Ncy;&amp;acy;&amp;jcy;&amp;tcy;&amp;tscy; &amp;Icy;&amp;ocy;&amp;gcy;&amp;acy;&amp;ncy; &amp;Kcy;&amp;ocy;&amp;ncy;&amp;rcy;&amp;acy;&amp;dcy;"/>
          <p:cNvSpPr>
            <a:spLocks noChangeAspect="1" noChangeArrowheads="1"/>
          </p:cNvSpPr>
          <p:nvPr/>
        </p:nvSpPr>
        <p:spPr bwMode="auto">
          <a:xfrm>
            <a:off x="155575" y="-731838"/>
            <a:ext cx="10382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81_6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437" b="14437"/>
          <a:stretch>
            <a:fillRect/>
          </a:stretch>
        </p:blipFill>
        <p:spPr>
          <a:xfrm>
            <a:off x="1428728" y="616633"/>
            <a:ext cx="7105672" cy="51677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86454"/>
            <a:ext cx="5486400" cy="566738"/>
          </a:xfrm>
        </p:spPr>
        <p:txBody>
          <a:bodyPr>
            <a:normAutofit/>
          </a:bodyPr>
          <a:lstStyle/>
          <a:p>
            <a:r>
              <a:rPr lang="ru-RU" dirty="0" err="1" smtClean="0"/>
              <a:t>Глич</a:t>
            </a:r>
            <a:r>
              <a:rPr lang="ru-RU" dirty="0" smtClean="0"/>
              <a:t> в фабричном саду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55721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Этикетки </a:t>
            </a:r>
            <a:r>
              <a:rPr lang="ru-RU" sz="2400" dirty="0" err="1" smtClean="0"/>
              <a:t>сарептской</a:t>
            </a:r>
            <a:r>
              <a:rPr lang="ru-RU" sz="2400" dirty="0" smtClean="0"/>
              <a:t> горчицы</a:t>
            </a:r>
            <a:endParaRPr lang="ru-RU" sz="2400" dirty="0"/>
          </a:p>
        </p:txBody>
      </p:sp>
      <p:pic>
        <p:nvPicPr>
          <p:cNvPr id="5" name="Содержимое 4" descr="295779_html_m1262712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5115971" cy="3576652"/>
          </a:xfrm>
        </p:spPr>
      </p:pic>
      <p:pic>
        <p:nvPicPr>
          <p:cNvPr id="9" name="Содержимое 8" descr="Et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25252" y="777560"/>
            <a:ext cx="3290151" cy="4294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</TotalTime>
  <Words>83</Words>
  <PresentationFormat>Экран (4:3)</PresentationFormat>
  <Paragraphs>18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Горчичная история Волгоградского региона</vt:lpstr>
      <vt:lpstr>Слайд 2</vt:lpstr>
      <vt:lpstr>Приволжские степи</vt:lpstr>
      <vt:lpstr>Лангерфельд Генрих Франц </vt:lpstr>
      <vt:lpstr>Александр Беккер выдающийся сарептский ученый-ботаник, энтомолог, органист, коллекционер естественнонаучных предметов.</vt:lpstr>
      <vt:lpstr>Слайд 6</vt:lpstr>
      <vt:lpstr>Найтц Иоган Конрад</vt:lpstr>
      <vt:lpstr>Глич в фабричном саду</vt:lpstr>
      <vt:lpstr>Этикетки сарептской горчицы</vt:lpstr>
      <vt:lpstr>В музее-заповеднике</vt:lpstr>
      <vt:lpstr>Фабрика Глича</vt:lpstr>
      <vt:lpstr>современное производство</vt:lpstr>
      <vt:lpstr>Слайд 13</vt:lpstr>
      <vt:lpstr>кроссенс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Горчичная история Волгоградского региона</dc:title>
  <cp:lastModifiedBy>Admin</cp:lastModifiedBy>
  <cp:revision>13</cp:revision>
  <dcterms:modified xsi:type="dcterms:W3CDTF">2013-10-02T16:04:53Z</dcterms:modified>
</cp:coreProperties>
</file>