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50" autoAdjust="0"/>
  </p:normalViewPr>
  <p:slideViewPr>
    <p:cSldViewPr>
      <p:cViewPr varScale="1">
        <p:scale>
          <a:sx n="48" d="100"/>
          <a:sy n="48" d="100"/>
        </p:scale>
        <p:origin x="-5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6400800" cy="16002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вреде курения.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Языком математики</a:t>
            </a:r>
            <a:endParaRPr lang="ru-RU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Моя работа\01 Математика\Открытый урок\Внеклассный урок\pril\information_items_68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52888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7921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Разминка.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Курение – это скрытая …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болезнь;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наркомания;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привычка;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кинокамера;</a:t>
            </a:r>
          </a:p>
          <a:p>
            <a:pPr algn="ctr">
              <a:spcBef>
                <a:spcPts val="0"/>
              </a:spcBef>
              <a:buNone/>
            </a:pPr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Курение – это частые болезни и преждевременная …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старость;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смерть;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молодость;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сколько секунд после первой затяжки яд-никотин поступает в мозг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секунд;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секунд;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секунд;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секунда;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304800"/>
            <a:ext cx="7543800" cy="7921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Разминка (продолжение).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Болезнь заядлых курильщиков.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насморк;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грипп;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бронхит;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оспаление хитрости ;</a:t>
            </a:r>
          </a:p>
          <a:p>
            <a:pPr algn="ctr">
              <a:spcBef>
                <a:spcPts val="0"/>
              </a:spcBef>
              <a:buNone/>
            </a:pPr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курении вредных веществ в организм попадает около: 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2;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поражается у курильщиков, прежде всего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печень;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лёгкие;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сердце;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почки;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Посчитай и отгадай слово.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1000" y="1143000"/>
            <a:ext cx="8305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Расшифруйте название страны, в которой впервые появился табак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/>
              <a:t>    И = -</a:t>
            </a:r>
            <a:r>
              <a:rPr lang="ru-RU" sz="2000" b="1" i="1" dirty="0" smtClean="0"/>
              <a:t>45-(-2)      </a:t>
            </a:r>
            <a:r>
              <a:rPr lang="ru-RU" sz="2000" b="1" i="1" dirty="0" smtClean="0"/>
              <a:t>     А = </a:t>
            </a:r>
            <a:r>
              <a:rPr lang="ru-RU" sz="2000" b="1" i="1" dirty="0" smtClean="0"/>
              <a:t>30+(-35)    </a:t>
            </a:r>
            <a:r>
              <a:rPr lang="ru-RU" sz="2000" b="1" i="1" dirty="0" smtClean="0"/>
              <a:t>          Е = </a:t>
            </a:r>
            <a:r>
              <a:rPr lang="ru-RU" sz="2000" b="1" i="1" dirty="0" smtClean="0"/>
              <a:t>-12-13 </a:t>
            </a:r>
            <a:r>
              <a:rPr lang="ru-RU" sz="2000" b="1" i="1" dirty="0" smtClean="0"/>
              <a:t>             К = </a:t>
            </a:r>
            <a:r>
              <a:rPr lang="ru-RU" sz="2000" b="1" i="1" dirty="0" smtClean="0"/>
              <a:t>144÷(-</a:t>
            </a:r>
            <a:r>
              <a:rPr lang="ru-RU" sz="2000" b="1" i="1" dirty="0" smtClean="0"/>
              <a:t>12)   Р = </a:t>
            </a:r>
            <a:r>
              <a:rPr lang="ru-RU" sz="2000" b="1" i="1" dirty="0" smtClean="0"/>
              <a:t>-13·(-6)    </a:t>
            </a:r>
            <a:r>
              <a:rPr lang="ru-RU" sz="2000" b="1" i="1" dirty="0" smtClean="0"/>
              <a:t>                        М = </a:t>
            </a:r>
            <a:r>
              <a:rPr lang="ru-RU" sz="2000" b="1" i="1" dirty="0" smtClean="0"/>
              <a:t>-0,5-3,5 </a:t>
            </a:r>
            <a:r>
              <a:rPr lang="ru-RU" sz="2000" b="1" i="1" dirty="0" smtClean="0"/>
              <a:t>              А = </a:t>
            </a:r>
            <a:r>
              <a:rPr lang="ru-RU" sz="2000" b="1" i="1" dirty="0" smtClean="0"/>
              <a:t>6-(-  19</a:t>
            </a:r>
            <a:r>
              <a:rPr lang="ru-RU" sz="2000" b="1" i="1" dirty="0" smtClean="0"/>
              <a:t>)</a:t>
            </a:r>
          </a:p>
          <a:p>
            <a:pPr algn="just" eaLnBrk="0" hangingPunc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первый нашел табак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cs typeface="Times New Roman" pitchFamily="18" charset="0"/>
              </a:rPr>
              <a:t>М =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125÷(-5)    </a:t>
            </a:r>
            <a:r>
              <a:rPr lang="ru-RU" sz="2000" dirty="0" smtClean="0">
                <a:cs typeface="Times New Roman" pitchFamily="18" charset="0"/>
              </a:rPr>
              <a:t>           </a:t>
            </a:r>
            <a:r>
              <a:rPr lang="ru-RU" sz="2000" b="1" dirty="0" smtClean="0">
                <a:cs typeface="Times New Roman" pitchFamily="18" charset="0"/>
              </a:rPr>
              <a:t>О = </a:t>
            </a:r>
            <a:r>
              <a:rPr lang="ru-RU" sz="2000" dirty="0" smtClean="0">
                <a:cs typeface="Times New Roman" pitchFamily="18" charset="0"/>
              </a:rPr>
              <a:t>26</a:t>
            </a:r>
            <a:r>
              <a:rPr lang="ru-RU" sz="2000" dirty="0" smtClean="0">
                <a:cs typeface="Times New Roman" pitchFamily="18" charset="0"/>
              </a:rPr>
              <a:t>+(-6)    </a:t>
            </a:r>
            <a:r>
              <a:rPr lang="ru-RU" sz="2000" dirty="0" smtClean="0">
                <a:cs typeface="Times New Roman" pitchFamily="18" charset="0"/>
              </a:rPr>
              <a:t>           </a:t>
            </a:r>
            <a:r>
              <a:rPr lang="ru-RU" sz="2000" b="1" dirty="0" smtClean="0">
                <a:cs typeface="Times New Roman" pitchFamily="18" charset="0"/>
              </a:rPr>
              <a:t>К =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-35+(-9)   </a:t>
            </a:r>
            <a:r>
              <a:rPr lang="ru-RU" sz="2000" dirty="0" smtClean="0">
                <a:cs typeface="Times New Roman" pitchFamily="18" charset="0"/>
              </a:rPr>
              <a:t>             </a:t>
            </a:r>
            <a:r>
              <a:rPr lang="ru-RU" sz="2000" b="1" dirty="0" smtClean="0">
                <a:cs typeface="Times New Roman" pitchFamily="18" charset="0"/>
              </a:rPr>
              <a:t>У</a:t>
            </a:r>
            <a:r>
              <a:rPr lang="ru-RU" sz="2000" dirty="0" smtClean="0">
                <a:cs typeface="Times New Roman" pitchFamily="18" charset="0"/>
              </a:rPr>
              <a:t> = -</a:t>
            </a:r>
            <a:r>
              <a:rPr lang="ru-RU" sz="2000" dirty="0" smtClean="0">
                <a:cs typeface="Times New Roman" pitchFamily="18" charset="0"/>
              </a:rPr>
              <a:t>17+30  </a:t>
            </a:r>
            <a:r>
              <a:rPr lang="ru-RU" sz="2000" dirty="0" smtClean="0">
                <a:cs typeface="Times New Roman" pitchFamily="18" charset="0"/>
              </a:rPr>
              <a:t>  </a:t>
            </a:r>
            <a:r>
              <a:rPr lang="ru-RU" sz="2000" b="1" dirty="0" smtClean="0">
                <a:cs typeface="Times New Roman" pitchFamily="18" charset="0"/>
              </a:rPr>
              <a:t>Б =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-12·(-6)  </a:t>
            </a:r>
            <a:r>
              <a:rPr lang="ru-RU" sz="2000" dirty="0" smtClean="0">
                <a:cs typeface="Times New Roman" pitchFamily="18" charset="0"/>
              </a:rPr>
              <a:t>           </a:t>
            </a:r>
            <a:r>
              <a:rPr lang="ru-RU" sz="2000" b="1" dirty="0" smtClean="0">
                <a:cs typeface="Times New Roman" pitchFamily="18" charset="0"/>
              </a:rPr>
              <a:t>Л =</a:t>
            </a:r>
            <a:r>
              <a:rPr lang="ru-RU" sz="20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-17-(-8)</a:t>
            </a:r>
          </a:p>
          <a:p>
            <a:pPr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i="1" dirty="0" smtClean="0"/>
          </a:p>
          <a:p>
            <a:pPr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1600" y="2057400"/>
          <a:ext cx="6095999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-43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764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10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54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98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0" y="24384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24000" y="4495800"/>
          <a:ext cx="60960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8288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956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862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768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436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10400" y="4876800"/>
            <a:ext cx="4376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2667000"/>
            <a:ext cx="81534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14400" y="228600"/>
            <a:ext cx="73914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Статистика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1000" y="838200"/>
            <a:ext cx="8458200" cy="1600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 сигарета разрушает 25 мг витамина С. Дневная норма приема витамина С 500мг. Сколько витамина ворует у себя тот, кто выкуривает 14 сигарет в день? Сколько витамина С у него остается?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71800" y="2362200"/>
            <a:ext cx="25908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350 и 150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1000" y="2819400"/>
            <a:ext cx="8458200" cy="12954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Известно, что в среднем 80% курящих страдают заболеванием легких. Найдите количество больных в отдельном микрорайоне, если там курят 500 человек.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352800" y="4038600"/>
            <a:ext cx="25908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400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4495800"/>
            <a:ext cx="8458200" cy="1600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больных перенесли инфаркт (нарушение питания участка сердечной мышцы и его отмирание). Известно, что среди них 80% курящих. Сколько человек могли бы быть здоровы?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76600" y="5943600"/>
            <a:ext cx="19050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24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2667000"/>
            <a:ext cx="81534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14400" y="228600"/>
            <a:ext cx="73914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Статистика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1000" y="838200"/>
            <a:ext cx="8458200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курения одной сигареты в кровь поступает 3 мг никотина. Сколько никотина поступит в кровь, если человек выкурит 14 сигарет?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71800" y="2057400"/>
            <a:ext cx="18288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42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1000" y="2514600"/>
            <a:ext cx="8458200" cy="12954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Исследователи установили, что до 15 % рабочего времени уходит на курение. Рабочий день длится 8 ч. Сколько рабочего времени теряется из-за курения?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71800" y="3733800"/>
            <a:ext cx="25908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72 мин.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1000" y="4191000"/>
            <a:ext cx="8458200" cy="1600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Определить, сколько процентов своего годового дохода тратит на сигареты человек, выкуривающий одну пачку в сутки, если пачка сигарет стоит 25 рублей, ежемесячная зарплата 12000 рублей, в месяце 30 дней.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52800" y="5791200"/>
            <a:ext cx="25908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,25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2667000"/>
            <a:ext cx="81534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Char char="-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14400" y="228600"/>
            <a:ext cx="73914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Статистика самого важного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1000" y="1066800"/>
            <a:ext cx="8458200" cy="1828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 вес новорожденного ребенка 3 кг 300 г. Если у ребенка отец курит, то вес малыша будет меньше среднего на 125 г, а если курит мать — меньше на 300 г. Определить, сколько % в весе теряет новорожденный, если курит папа? Мама? Ответь округлить до единиц.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00400" y="3048000"/>
            <a:ext cx="20574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kumimoji="0" lang="ru-RU" sz="2400" b="1" i="1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3505200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Будьте здоровы!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0" y="4572000"/>
            <a:ext cx="7010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Занимайтесь математикой</a:t>
            </a:r>
            <a:r>
              <a:rPr kumimoji="0" lang="ru-RU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514</Words>
  <PresentationFormat>Экран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Языком математики</vt:lpstr>
      <vt:lpstr>Разминка.</vt:lpstr>
      <vt:lpstr>Разминка (продолжение).</vt:lpstr>
      <vt:lpstr>Посчитай и отгадай слово.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Языком математики</dc:title>
  <dc:creator>1</dc:creator>
  <cp:lastModifiedBy>1</cp:lastModifiedBy>
  <cp:revision>18</cp:revision>
  <dcterms:created xsi:type="dcterms:W3CDTF">2012-10-10T05:04:33Z</dcterms:created>
  <dcterms:modified xsi:type="dcterms:W3CDTF">2012-10-11T19:42:20Z</dcterms:modified>
</cp:coreProperties>
</file>