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803" r:id="rId2"/>
  </p:sldMasterIdLst>
  <p:notesMasterIdLst>
    <p:notesMasterId r:id="rId59"/>
  </p:notesMasterIdLst>
  <p:handoutMasterIdLst>
    <p:handoutMasterId r:id="rId60"/>
  </p:handoutMasterIdLst>
  <p:sldIdLst>
    <p:sldId id="257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086" autoAdjust="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15.10.2013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15.10.2013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15.10.2013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/>
          </a:p>
        </p:txBody>
      </p:sp>
      <p:sp>
        <p:nvSpPr>
          <p:cNvPr id="8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15.10.2013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15.10.2013</a:t>
            </a:fld>
            <a:endParaRPr kumimoji="0" lang="ru-RU" sz="105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ru-RU" dirty="0"/>
              <a:t>Викторина</a:t>
            </a: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Этот ДЕНЬ ПОБЕДЫ!!!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9. Назовите звериное имя немецкого танка T-V, применявшегося с 1943 года во 2-й мировой войне?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005064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«Пантера».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10. Во время Великой Отечественной войны наши фронтовики называли самоходную артиллерийскую установку СУ-152 (позже ИСУ-152)  «зверобоем». За что?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941168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smtClean="0"/>
              <a:t>За то, что они пробивали броню немецких танков «Тигров».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11.На бутылках с горючей смесью, используемых русскими во время Великой Отечественной войны, часто наклеивались этикетки. Что на них было написано?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5085184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Инструкция по применению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12. Команда «Воздух!» времён Великой Отечественной войны означала именно это. Что?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51520" y="4581128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smtClean="0"/>
              <a:t>Тревога, появился  вражеский самолёт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13. Какой тыловой уральский город во время Великой Отечественной войны был более известен под именем «</a:t>
            </a:r>
            <a:r>
              <a:rPr lang="ru-RU" dirty="0" err="1" smtClean="0"/>
              <a:t>Танкоград</a:t>
            </a:r>
            <a:r>
              <a:rPr lang="ru-RU" dirty="0" smtClean="0"/>
              <a:t>»?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725144"/>
            <a:ext cx="8229600" cy="1143000"/>
          </a:xfrm>
        </p:spPr>
        <p:txBody>
          <a:bodyPr>
            <a:normAutofit fontScale="55000" lnSpcReduction="20000"/>
          </a:bodyPr>
          <a:lstStyle>
            <a:extLst/>
          </a:lstStyle>
          <a:p>
            <a:r>
              <a:rPr lang="ru-RU" dirty="0" smtClean="0"/>
              <a:t>(Челябинск, Южный Урал. Челябинский тракторный завод выпускал знаменитые танки Т-34.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14. Когда на Красной площади Москвы проходил парад, который начался не в 10, а в 9 часов утра и шёл всего лишь около получаса?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653136"/>
            <a:ext cx="8229600" cy="1143000"/>
          </a:xfrm>
        </p:spPr>
        <p:txBody>
          <a:bodyPr>
            <a:normAutofit fontScale="62500" lnSpcReduction="20000"/>
          </a:bodyPr>
          <a:lstStyle>
            <a:extLst/>
          </a:lstStyle>
          <a:p>
            <a:r>
              <a:rPr lang="ru-RU" dirty="0" smtClean="0"/>
              <a:t>7 ноября 1941 года. Его участники прямо с этого парада шли в бой,  защищая Москву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15. Этот российский город-герой отважно защищался и в Смутное время, и от войск Наполеона, и в 1941 году. Назовите его.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79715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Смоленск.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16. В истории Второй мировой войны этот «хвойный» город Советского Союза стал первым городом, откуда выгнали немцев. Назовите его.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4941168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Ельня, Смоленская область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17. Какая битва Великой Отечественной войны была раньше: Курская или Сталинградская?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653136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Сталинградская.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18. Здание музея-панорамы какой битвы возведено на месте исторической высадки 13-й стрелковой дивизии генерала </a:t>
            </a:r>
            <a:r>
              <a:rPr lang="ru-RU" dirty="0" err="1" smtClean="0"/>
              <a:t>Родимцева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479715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Сталинградской битвы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1. В чьём кабинете Германия объявила нашему послу о начале войны с Советским Союзом?</a:t>
            </a: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51520" y="2420888"/>
            <a:ext cx="8229600" cy="1143000"/>
          </a:xfrm>
        </p:spPr>
        <p:txBody>
          <a:bodyPr>
            <a:normAutofit fontScale="62500" lnSpcReduction="20000"/>
          </a:bodyPr>
          <a:lstStyle>
            <a:extLst/>
          </a:lstStyle>
          <a:p>
            <a:r>
              <a:rPr lang="ru-RU" dirty="0" smtClean="0"/>
              <a:t>В кабинете Риббентропа – министра иностранных дел фашистской Германии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19. Назовите советский город, в честь которого названа площадь в Париже, в память о великой победе над фашизмом?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479715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Сталинград.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20. Как по фамилии сержанта называется Сталинградский дом, который советские солдаты обороняли в течение нескольких месяцев?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51520" y="4725144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Дом Павлова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21. «Полями воинской славы России» Военная энциклопедия называет Куликово, Полтавское и это, на котором произошло крупнейшее во 2-й мировой войне встречное танковое сражение. Как называется это поле?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797152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err="1" smtClean="0"/>
              <a:t>Прохоровское</a:t>
            </a:r>
            <a:r>
              <a:rPr lang="ru-RU" dirty="0" smtClean="0"/>
              <a:t>, Белгородская область РФ.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22. Назовите битву, которая завершилась 23 августа 1943 года взятием советскими войсками Харькова?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4725144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Курская битва.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23.Самое знаменитое письмо с фронтов Великой Отечественной войны – это… Какое?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5229200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smtClean="0"/>
              <a:t>«Жди меня, и я вернусь…», стихотворение К. Симонова.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179512" y="198884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24. Этой юной россиянке суждено было стать, хоть и посмертно, четвёртой женщиной – Героем Советского Союза и первой в Великой Отечественной войне. Назовите её имя.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539552" y="4725144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smtClean="0"/>
              <a:t>Зоя Космодемьянская – «Таня», партизанка, разведчица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25. О героической обороне какого советского города в 1942 году написала в своих поэмах Ольга </a:t>
            </a:r>
            <a:r>
              <a:rPr lang="ru-RU" dirty="0" err="1" smtClean="0"/>
              <a:t>Берггольц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5157192"/>
            <a:ext cx="8229600" cy="1143000"/>
          </a:xfrm>
        </p:spPr>
        <p:txBody>
          <a:bodyPr>
            <a:normAutofit fontScale="70000" lnSpcReduction="20000"/>
          </a:bodyPr>
          <a:lstStyle>
            <a:extLst/>
          </a:lstStyle>
          <a:p>
            <a:r>
              <a:rPr lang="ru-RU" dirty="0" smtClean="0"/>
              <a:t>Ленинграда. «Февральский дневник», «Ленинградская поэма», обе 1942 год.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26. Какой город России в годы Великой Отечественной войны выдержал 900-дневную осаду немецких войск?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941168"/>
            <a:ext cx="8229600" cy="1143000"/>
          </a:xfrm>
        </p:spPr>
        <p:txBody>
          <a:bodyPr>
            <a:normAutofit fontScale="85000" lnSpcReduction="10000"/>
          </a:bodyPr>
          <a:lstStyle>
            <a:extLst/>
          </a:lstStyle>
          <a:p>
            <a:r>
              <a:rPr lang="ru-RU" dirty="0" smtClean="0"/>
              <a:t>Ленинград, ныне Санкт-Петербург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27. Про котёнка Василия с улицы </a:t>
            </a:r>
            <a:r>
              <a:rPr lang="ru-RU" dirty="0" err="1" smtClean="0"/>
              <a:t>Лизюкова</a:t>
            </a:r>
            <a:r>
              <a:rPr lang="ru-RU" dirty="0" smtClean="0"/>
              <a:t> знают все, а в честь кого названа эта известная улица города Воронежа?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611560" y="4509120"/>
            <a:ext cx="8229600" cy="1143000"/>
          </a:xfrm>
        </p:spPr>
        <p:txBody>
          <a:bodyPr>
            <a:noAutofit/>
          </a:bodyPr>
          <a:lstStyle>
            <a:extLst/>
          </a:lstStyle>
          <a:p>
            <a:r>
              <a:rPr lang="ru-RU" sz="2400" dirty="0" smtClean="0"/>
              <a:t>В честь генерала А.И. </a:t>
            </a:r>
            <a:r>
              <a:rPr lang="ru-RU" sz="2400" dirty="0" err="1" smtClean="0"/>
              <a:t>Лизюкова</a:t>
            </a:r>
            <a:r>
              <a:rPr lang="ru-RU" sz="2400" dirty="0" smtClean="0"/>
              <a:t>, командующего танковой армией, освобождавшей Воронеж от фашистов. Герой Советского Союза, пал смертью храбрых.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28. Воронежцы установили у себя памятник, демонтированный в Вильнюсе. Ведь этот генерал освобождал от фашистов и Воронеж, и Прибалтику. Назовите военачальника.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4725144"/>
            <a:ext cx="8229600" cy="1143000"/>
          </a:xfrm>
        </p:spPr>
        <p:txBody>
          <a:bodyPr>
            <a:normAutofit fontScale="55000" lnSpcReduction="20000"/>
          </a:bodyPr>
          <a:lstStyle>
            <a:extLst/>
          </a:lstStyle>
          <a:p>
            <a:r>
              <a:rPr lang="ru-RU" dirty="0" smtClean="0"/>
              <a:t>Черняховский Иван Данилович, генерал армии, дважды Герой Советского Союза. Теперь в Воронеже есть площадь имени Черняховского.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179512" y="1412776"/>
            <a:ext cx="7848872" cy="2088232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2.Назовите советского политика, который 22 июня 1941 года выступил по радио со словами: «Наше дело правое, враг будет бит, победа будет за нами!»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653136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Молотов В.М.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29. Маршалом каких войск был Иван Никитович </a:t>
            </a:r>
            <a:r>
              <a:rPr lang="ru-RU" dirty="0" err="1" smtClean="0"/>
              <a:t>Кожедуб</a:t>
            </a:r>
            <a:r>
              <a:rPr lang="ru-RU" dirty="0" smtClean="0"/>
              <a:t>, трижды Герой советского Союза?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365104"/>
            <a:ext cx="8229600" cy="1143000"/>
          </a:xfrm>
        </p:spPr>
        <p:txBody>
          <a:bodyPr>
            <a:noAutofit/>
          </a:bodyPr>
          <a:lstStyle>
            <a:extLst/>
          </a:lstStyle>
          <a:p>
            <a:r>
              <a:rPr lang="ru-RU" sz="2400" dirty="0" smtClean="0"/>
              <a:t>Маршалом авиации. В Великую Отечественную войну служил в истребительной авиации, был командиром эскадрильи, заместителем командира полка. Участвовал в 120 воздушных боях, в которых сбил 62 вражеских самолёта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30. Во время Великой Отечественной войны колонна немцев всё же смогла пройти по улицам Москвы. Что же это была за колонна?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51520" y="4797152"/>
            <a:ext cx="8229600" cy="1143000"/>
          </a:xfrm>
        </p:spPr>
        <p:txBody>
          <a:bodyPr>
            <a:normAutofit fontScale="85000" lnSpcReduction="10000"/>
          </a:bodyPr>
          <a:lstStyle>
            <a:extLst/>
          </a:lstStyle>
          <a:p>
            <a:r>
              <a:rPr lang="ru-RU" dirty="0" smtClean="0"/>
              <a:t>Колонна военнопленных немцев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31. При ночном наступлении на какой немецкий город советские войска применили 140 прожекторов, которыми ослепили войска противника?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5013176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На Берлин.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32. Кто во время взятия Берлина командовал Первым Белорусским фронтом?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86916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Маршал Г.К. Жуков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33. День 9 мая ознаменован освобождением Праги. А это важнейшее событие произошло на день раньше, в пригороде Берлина </a:t>
            </a:r>
            <a:r>
              <a:rPr lang="ru-RU" dirty="0" err="1" smtClean="0"/>
              <a:t>Карлсхорсте</a:t>
            </a:r>
            <a:r>
              <a:rPr lang="ru-RU" dirty="0" smtClean="0"/>
              <a:t>. Какое?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4509120"/>
            <a:ext cx="8229600" cy="1143000"/>
          </a:xfrm>
        </p:spPr>
        <p:txBody>
          <a:bodyPr>
            <a:normAutofit fontScale="77500" lnSpcReduction="20000"/>
          </a:bodyPr>
          <a:lstStyle>
            <a:extLst/>
          </a:lstStyle>
          <a:p>
            <a:r>
              <a:rPr lang="ru-RU" dirty="0" smtClean="0"/>
              <a:t>Подписание Акта о безоговорочной капитуляции Германии.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34. Назовите столицы трёх государств, расположенных на Дунае и освобождённых Советской Армией от фашистских оккупантов?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797152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smtClean="0"/>
              <a:t>Будапешт – Венгрия, Бухарест – Румыния, Вена – Австрия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35. В какой стране и в каком её городе стоит известный памятник «Алёша», сооружённый в честь русских солдат, погибших при освобождении страны от фашистов?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524475" y="5077521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В Болгарии, в Пловдиве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36. Какое название получил парад, прошедший на Красной площади 24 июня 1945 года?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5013176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Парад Победы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0" y="227687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37. </a:t>
            </a:r>
            <a:r>
              <a:rPr lang="ru-RU" sz="4000" dirty="0" smtClean="0"/>
              <a:t>Кульминацией парада Победы 24 июня 1945 года стал марш 200 знаменосцев, бросавших фашистские знамёна на специальный помост у подножия Мавзолея. Какой элемент формы знаменосцев после парада был сожжён вместе с этим помостом?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539552" y="5085184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Перчатки.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38. Сколько военных парадов прошло на Красной площади Москвы  за время Великой Отечественной войны?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4653136"/>
            <a:ext cx="8229600" cy="1143000"/>
          </a:xfrm>
        </p:spPr>
        <p:txBody>
          <a:bodyPr>
            <a:noAutofit/>
          </a:bodyPr>
          <a:lstStyle>
            <a:extLst/>
          </a:lstStyle>
          <a:p>
            <a:r>
              <a:rPr lang="ru-RU" sz="3600" dirty="0" smtClean="0"/>
              <a:t>Три. 7 ноября 1941 года, 1 мая 1945 года, 24 июня 1945 года проведён Парад Победы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3. Какие имя и фамилия зашифрованы в названии советского танка «ИС»?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51520" y="3573016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Иосиф Сталин.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39. Сколько салютов было произведено в Москве в период Великой Отечественной войны?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941168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smtClean="0"/>
              <a:t>354 салюта в честь побед Вооружённых Сил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40. В июле 1945 года на этой конференции Советский Союз подтвердил своё согласие вступить в войну с Японией. Начался последний этап Второй мировой. Что это была за конференция?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941168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smtClean="0"/>
              <a:t>Потсдамская конференция, близ Берлина.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41. В каком городе Германии проходил суд над главными фашистскими преступниками?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5229200"/>
            <a:ext cx="8229600" cy="1143000"/>
          </a:xfrm>
        </p:spPr>
        <p:txBody>
          <a:bodyPr>
            <a:normAutofit fontScale="70000" lnSpcReduction="20000"/>
          </a:bodyPr>
          <a:lstStyle>
            <a:extLst/>
          </a:lstStyle>
          <a:p>
            <a:r>
              <a:rPr lang="ru-RU" dirty="0" smtClean="0"/>
              <a:t>Нюрнберг. Нюрнбергский процесс в Международном военном трибунале.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42. Самая высокая вершина Тянь-Шаня была названа в 1946 году в честь окончания Великой Отечественной войны. Как?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653136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Пик Победы, 7439 м.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43. Назовите сумму порядковых номеров месяцев начала и окончания Великой Отечественной Войны.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797152"/>
            <a:ext cx="8229600" cy="1143000"/>
          </a:xfrm>
        </p:spPr>
        <p:txBody>
          <a:bodyPr>
            <a:normAutofit fontScale="92500"/>
          </a:bodyPr>
          <a:lstStyle>
            <a:extLst/>
          </a:lstStyle>
          <a:p>
            <a:r>
              <a:rPr lang="ru-RU" dirty="0" smtClean="0"/>
              <a:t>11, ведь это были июнь и май.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44. Когда в нашей стране День Победы – 9 мая – стал выходным днём?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515719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С 1965 года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45. К 60-летию Победы на Поклонной горе Москвы установлен памятник, изображающий четырёх солдат. Что символизирует каждый из них?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581128"/>
            <a:ext cx="8229600" cy="1143000"/>
          </a:xfrm>
        </p:spPr>
        <p:txBody>
          <a:bodyPr>
            <a:noAutofit/>
          </a:bodyPr>
          <a:lstStyle>
            <a:extLst/>
          </a:lstStyle>
          <a:p>
            <a:r>
              <a:rPr lang="ru-RU" sz="3200" dirty="0" smtClean="0"/>
              <a:t>Союзническую армию. Это фигуры советского, французского, американского и английского солдат.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46. Какой орден стал первой советской наградой, учреждённой в годы Великой Отечественной войны?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79715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Орден Отечественной войны.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68952" cy="3744416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sz="3600" dirty="0" smtClean="0"/>
              <a:t>47. Орденом Отечественной войны награждались военнослужащие, партизаны и контрразведчики за доблесть в бою, уничтожение вражеской техники, успешные атаки. А лётчики получали орден автоматически: стоило только дважды сделать именно это. Что?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51520" y="479715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Сбить вражеский самолёт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48. Кто стал первым кавалером ордена Суворова 1-й степени, учреждённого в 1942 году?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4653136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Маршал Г.К. Жуков.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4. Как расшифровывается аббревиатура «КВ» – название советского тяжёлого танка времён Великой Отечественной войны?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149080"/>
            <a:ext cx="8229600" cy="1143000"/>
          </a:xfrm>
        </p:spPr>
        <p:txBody>
          <a:bodyPr>
            <a:normAutofit fontScale="62500" lnSpcReduction="20000"/>
          </a:bodyPr>
          <a:lstStyle>
            <a:extLst/>
          </a:lstStyle>
          <a:p>
            <a:r>
              <a:rPr lang="ru-RU" dirty="0" smtClean="0"/>
              <a:t>Клим Ворошилов, военачальник, государственный деятель Советского Союза.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49. Как назывался высший военный полководческий орден периода Великой Отечественной войны?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515719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Орден «Победа».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50. Какой советский военачальник, кроме Сталина и Жукова, был дважды кавалером ордена «Победа»?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611560" y="4725144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smtClean="0"/>
              <a:t>Маршал Советского Союза Василевский А.М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51. Какая медаль, кроме медали Ушакова, была учреждена в 1944 году для награждения служащих военно-морского флота?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67544" y="4725144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Медаль Нахимова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52. Какую награду времён Великой Отечественной войны называют высшим «солдатским» орденом?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79715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Орден Славы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179512" y="198884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53. Дважды Героям России (а ранее Советского Союза) положено прижизненно возводить памятники на их Родине. А что положено устанавливать единожды Героям России?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51520" y="4941168"/>
            <a:ext cx="8229600" cy="114300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ru-RU" dirty="0" smtClean="0"/>
              <a:t>Им положено устанавливать мемориальные доски.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54. В период Великой Отечественной войны за доблесть и мужество частям, кораблям, соединениям  и объединениям Советских Вооружённых Сил были присвоены именно такие звания. Какие?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515719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Звания гвардейских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55. Какие три российских города на знаменитой Курской дуге  Указом Президента В.В. Путина получили нововведённое почётное звание «Город воинской славы» накануне празднования 62-ой годовщины Великой Победы (май 2007 года)?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95536" y="5013176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Орёл, Белгород, Курск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0" y="155679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5. Назовите белорусский город, под которым 14 июля 1941 года наша армия впервые применила «катюши».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51520" y="3933056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Орша.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0" y="1268760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6. Во время Великой Отечественной войны установку БМ-13 называли «катюшей», а как называли автомат «ППШ» (попробуйте догадаться)?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51520" y="378904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«Папашей»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08912" cy="2232248"/>
          </a:xfrm>
        </p:spPr>
        <p:txBody>
          <a:bodyPr>
            <a:noAutofit/>
          </a:bodyPr>
          <a:lstStyle>
            <a:extLst/>
          </a:lstStyle>
          <a:p>
            <a:r>
              <a:rPr lang="ru-RU" sz="3600" dirty="0" smtClean="0"/>
              <a:t>7. Перед Второй мировой войной большая часть миномётов в европейских армиях имела калибр 81,4 мм. Как обосновали советские конструкторы предложение о разработке отечественных миномётов калибром 82 мм?</a:t>
            </a:r>
            <a:endParaRPr lang="ru-RU" sz="3600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4797152"/>
            <a:ext cx="8229600" cy="1143000"/>
          </a:xfrm>
        </p:spPr>
        <p:txBody>
          <a:bodyPr>
            <a:normAutofit fontScale="47500" lnSpcReduction="20000"/>
          </a:bodyPr>
          <a:lstStyle>
            <a:extLst/>
          </a:lstStyle>
          <a:p>
            <a:r>
              <a:rPr lang="ru-RU" sz="5400" dirty="0" smtClean="0"/>
              <a:t>Этот миномёт сможет стрелять трофейными минами, а миномёты противника не смогут использовать его снаряды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165618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8.«Тигр», на которого русские охотились с гранатой – это ... Кто?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23528" y="3861048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Танк немецкий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1612</Words>
  <Application>Microsoft Office PowerPoint</Application>
  <PresentationFormat>Экран (4:3)</PresentationFormat>
  <Paragraphs>168</Paragraphs>
  <Slides>56</Slides>
  <Notes>56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56</vt:i4>
      </vt:variant>
    </vt:vector>
  </HeadingPairs>
  <TitlesOfParts>
    <vt:vector size="58" baseType="lpstr">
      <vt:lpstr>QuizShow</vt:lpstr>
      <vt:lpstr>1_Трек</vt:lpstr>
      <vt:lpstr>Викторина</vt:lpstr>
      <vt:lpstr>1. В чьём кабинете Германия объявила нашему послу о начале войны с Советским Союзом?</vt:lpstr>
      <vt:lpstr>2.Назовите советского политика, который 22 июня 1941 года выступил по радио со словами: «Наше дело правое, враг будет бит, победа будет за нами!»  </vt:lpstr>
      <vt:lpstr>3. Какие имя и фамилия зашифрованы в названии советского танка «ИС»? </vt:lpstr>
      <vt:lpstr>4. Как расшифровывается аббревиатура «КВ» – название советского тяжёлого танка времён Великой Отечественной войны? </vt:lpstr>
      <vt:lpstr>5. Назовите белорусский город, под которым 14 июля 1941 года наша армия впервые применила «катюши». </vt:lpstr>
      <vt:lpstr>6. Во время Великой Отечественной войны установку БМ-13 называли «катюшей», а как называли автомат «ППШ» (попробуйте догадаться)? </vt:lpstr>
      <vt:lpstr>7. Перед Второй мировой войной большая часть миномётов в европейских армиях имела калибр 81,4 мм. Как обосновали советские конструкторы предложение о разработке отечественных миномётов калибром 82 мм?</vt:lpstr>
      <vt:lpstr>8.«Тигр», на которого русские охотились с гранатой – это ... Кто? </vt:lpstr>
      <vt:lpstr>9. Назовите звериное имя немецкого танка T-V, применявшегося с 1943 года во 2-й мировой войне? </vt:lpstr>
      <vt:lpstr>10. Во время Великой Отечественной войны наши фронтовики называли самоходную артиллерийскую установку СУ-152 (позже ИСУ-152)  «зверобоем». За что? </vt:lpstr>
      <vt:lpstr>11.На бутылках с горючей смесью, используемых русскими во время Великой Отечественной войны, часто наклеивались этикетки. Что на них было написано? </vt:lpstr>
      <vt:lpstr>12. Команда «Воздух!» времён Великой Отечественной войны означала именно это. Что? </vt:lpstr>
      <vt:lpstr>13. Какой тыловой уральский город во время Великой Отечественной войны был более известен под именем «Танкоград»? </vt:lpstr>
      <vt:lpstr>14. Когда на Красной площади Москвы проходил парад, который начался не в 10, а в 9 часов утра и шёл всего лишь около получаса? </vt:lpstr>
      <vt:lpstr>15. Этот российский город-герой отважно защищался и в Смутное время, и от войск Наполеона, и в 1941 году. Назовите его. </vt:lpstr>
      <vt:lpstr>16. В истории Второй мировой войны этот «хвойный» город Советского Союза стал первым городом, откуда выгнали немцев. Назовите его. </vt:lpstr>
      <vt:lpstr>17. Какая битва Великой Отечественной войны была раньше: Курская или Сталинградская? </vt:lpstr>
      <vt:lpstr>18. Здание музея-панорамы какой битвы возведено на месте исторической высадки 13-й стрелковой дивизии генерала Родимцева? </vt:lpstr>
      <vt:lpstr>19. Назовите советский город, в честь которого названа площадь в Париже, в память о великой победе над фашизмом? </vt:lpstr>
      <vt:lpstr>20. Как по фамилии сержанта называется Сталинградский дом, который советские солдаты обороняли в течение нескольких месяцев? </vt:lpstr>
      <vt:lpstr>21. «Полями воинской славы России» Военная энциклопедия называет Куликово, Полтавское и это, на котором произошло крупнейшее во 2-й мировой войне встречное танковое сражение. Как называется это поле? </vt:lpstr>
      <vt:lpstr>22. Назовите битву, которая завершилась 23 августа 1943 года взятием советскими войсками Харькова? </vt:lpstr>
      <vt:lpstr>23.Самое знаменитое письмо с фронтов Великой Отечественной войны – это… Какое? </vt:lpstr>
      <vt:lpstr>24. Этой юной россиянке суждено было стать, хоть и посмертно, четвёртой женщиной – Героем Советского Союза и первой в Великой Отечественной войне. Назовите её имя. </vt:lpstr>
      <vt:lpstr>25. О героической обороне какого советского города в 1942 году написала в своих поэмах Ольга Берггольц? </vt:lpstr>
      <vt:lpstr>26. Какой город России в годы Великой Отечественной войны выдержал 900-дневную осаду немецких войск? </vt:lpstr>
      <vt:lpstr>27. Про котёнка Василия с улицы Лизюкова знают все, а в честь кого названа эта известная улица города Воронежа? </vt:lpstr>
      <vt:lpstr>28. Воронежцы установили у себя памятник, демонтированный в Вильнюсе. Ведь этот генерал освобождал от фашистов и Воронеж, и Прибалтику. Назовите военачальника. </vt:lpstr>
      <vt:lpstr>29. Маршалом каких войск был Иван Никитович Кожедуб, трижды Герой советского Союза? </vt:lpstr>
      <vt:lpstr>30. Во время Великой Отечественной войны колонна немцев всё же смогла пройти по улицам Москвы. Что же это была за колонна? </vt:lpstr>
      <vt:lpstr>31. При ночном наступлении на какой немецкий город советские войска применили 140 прожекторов, которыми ослепили войска противника? </vt:lpstr>
      <vt:lpstr>32. Кто во время взятия Берлина командовал Первым Белорусским фронтом? </vt:lpstr>
      <vt:lpstr>33. День 9 мая ознаменован освобождением Праги. А это важнейшее событие произошло на день раньше, в пригороде Берлина Карлсхорсте. Какое? </vt:lpstr>
      <vt:lpstr>34. Назовите столицы трёх государств, расположенных на Дунае и освобождённых Советской Армией от фашистских оккупантов? </vt:lpstr>
      <vt:lpstr>35. В какой стране и в каком её городе стоит известный памятник «Алёша», сооружённый в честь русских солдат, погибших при освобождении страны от фашистов? </vt:lpstr>
      <vt:lpstr>36. Какое название получил парад, прошедший на Красной площади 24 июня 1945 года?  </vt:lpstr>
      <vt:lpstr>37. Кульминацией парада Победы 24 июня 1945 года стал марш 200 знаменосцев, бросавших фашистские знамёна на специальный помост у подножия Мавзолея. Какой элемент формы знаменосцев после парада был сожжён вместе с этим помостом? </vt:lpstr>
      <vt:lpstr>38. Сколько военных парадов прошло на Красной площади Москвы  за время Великой Отечественной войны? </vt:lpstr>
      <vt:lpstr>39. Сколько салютов было произведено в Москве в период Великой Отечественной войны? </vt:lpstr>
      <vt:lpstr>40. В июле 1945 года на этой конференции Советский Союз подтвердил своё согласие вступить в войну с Японией. Начался последний этап Второй мировой. Что это была за конференция? </vt:lpstr>
      <vt:lpstr>41. В каком городе Германии проходил суд над главными фашистскими преступниками? </vt:lpstr>
      <vt:lpstr>42. Самая высокая вершина Тянь-Шаня была названа в 1946 году в честь окончания Великой Отечественной войны. Как? </vt:lpstr>
      <vt:lpstr>43. Назовите сумму порядковых номеров месяцев начала и окончания Великой Отечественной Войны. </vt:lpstr>
      <vt:lpstr>44. Когда в нашей стране День Победы – 9 мая – стал выходным днём? </vt:lpstr>
      <vt:lpstr>45. К 60-летию Победы на Поклонной горе Москвы установлен памятник, изображающий четырёх солдат. Что символизирует каждый из них? </vt:lpstr>
      <vt:lpstr>46. Какой орден стал первой советской наградой, учреждённой в годы Великой Отечественной войны? </vt:lpstr>
      <vt:lpstr>47. Орденом Отечественной войны награждались военнослужащие, партизаны и контрразведчики за доблесть в бою, уничтожение вражеской техники, успешные атаки. А лётчики получали орден автоматически: стоило только дважды сделать именно это. Что? </vt:lpstr>
      <vt:lpstr>48. Кто стал первым кавалером ордена Суворова 1-й степени, учреждённого в 1942 году? </vt:lpstr>
      <vt:lpstr>49. Как назывался высший военный полководческий орден периода Великой Отечественной войны? </vt:lpstr>
      <vt:lpstr>50. Какой советский военачальник, кроме Сталина и Жукова, был дважды кавалером ордена «Победа»? </vt:lpstr>
      <vt:lpstr>51. Какая медаль, кроме медали Ушакова, была учреждена в 1944 году для награждения служащих военно-морского флота? </vt:lpstr>
      <vt:lpstr>52. Какую награду времён Великой Отечественной войны называют высшим «солдатским» орденом? </vt:lpstr>
      <vt:lpstr>53. Дважды Героям России (а ранее Советского Союза) положено прижизненно возводить памятники на их Родине. А что положено устанавливать единожды Героям России? </vt:lpstr>
      <vt:lpstr>54. В период Великой Отечественной войны за доблесть и мужество частям, кораблям, соединениям  и объединениям Советских Вооружённых Сил были присвоены именно такие звания. Какие? </vt:lpstr>
      <vt:lpstr>55. Какие три российских города на знаменитой Курской дуге  Указом Президента В.В. Путина получили нововведённое почётное звание «Город воинской славы» накануне празднования 62-ой годовщины Великой Победы (май 2007 года)?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2011-05-04T12:38:22Z</dcterms:created>
  <dcterms:modified xsi:type="dcterms:W3CDTF">2013-10-15T13:09:50Z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