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56" r:id="rId3"/>
    <p:sldId id="25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258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259" r:id="rId34"/>
    <p:sldId id="263" r:id="rId35"/>
    <p:sldId id="264" r:id="rId36"/>
    <p:sldId id="271" r:id="rId37"/>
    <p:sldId id="265" r:id="rId38"/>
    <p:sldId id="273" r:id="rId39"/>
    <p:sldId id="279" r:id="rId40"/>
    <p:sldId id="304" r:id="rId41"/>
    <p:sldId id="305" r:id="rId42"/>
    <p:sldId id="303" r:id="rId43"/>
    <p:sldId id="302" r:id="rId44"/>
    <p:sldId id="301" r:id="rId45"/>
    <p:sldId id="300" r:id="rId46"/>
    <p:sldId id="299" r:id="rId47"/>
    <p:sldId id="298" r:id="rId48"/>
    <p:sldId id="280" r:id="rId49"/>
    <p:sldId id="281" r:id="rId50"/>
    <p:sldId id="284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C40673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85932" autoAdjust="0"/>
  </p:normalViewPr>
  <p:slideViewPr>
    <p:cSldViewPr>
      <p:cViewPr varScale="1">
        <p:scale>
          <a:sx n="62" d="100"/>
          <a:sy n="6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Елена\Documents\ЛЕНА\23ф и 8м\8-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05183"/>
            <a:ext cx="6284416" cy="3912049"/>
          </a:xfrm>
          <a:prstGeom prst="rect">
            <a:avLst/>
          </a:prstGeom>
          <a:noFill/>
        </p:spPr>
      </p:pic>
      <p:pic>
        <p:nvPicPr>
          <p:cNvPr id="1026" name="Picture 2" descr="C:\Users\Елена\Documents\ЛЕНА\23ф и 8м\8-23.jpg"/>
          <p:cNvPicPr>
            <a:picLocks noChangeAspect="1" noChangeArrowheads="1"/>
          </p:cNvPicPr>
          <p:nvPr/>
        </p:nvPicPr>
        <p:blipFill>
          <a:blip r:embed="rId2" cstate="print"/>
          <a:srcRect l="98428"/>
          <a:stretch>
            <a:fillRect/>
          </a:stretch>
        </p:blipFill>
        <p:spPr bwMode="auto">
          <a:xfrm rot="16200000">
            <a:off x="2915815" y="3573018"/>
            <a:ext cx="648073" cy="3240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708920"/>
            <a:ext cx="30544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Боевая машина.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852936"/>
            <a:ext cx="3044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Морской повар.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7154" y="2708920"/>
            <a:ext cx="7053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За нее и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помереть совсем не страшно…»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636912"/>
            <a:ext cx="4199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«Тяжело в учении…».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708920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 «Кто с мечом на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русскую землю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придет…».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636912"/>
            <a:ext cx="4928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Назовите воинские звания.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636912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 Назовите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выдающихся военачальников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564904"/>
            <a:ext cx="6852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 Назовите виды стрелкового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оружия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136654" y="635784"/>
            <a:ext cx="4590424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endParaRPr lang="ru-RU" sz="2800" b="1" dirty="0" smtClean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15108" y="1340768"/>
            <a:ext cx="23927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rgbClr val="C40673"/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для девочек</a:t>
            </a:r>
            <a:endParaRPr lang="ru-RU" sz="2800" b="1" cap="none" spc="0" dirty="0">
              <a:ln w="10541" cmpd="sng">
                <a:solidFill>
                  <a:srgbClr val="C40673"/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7584" y="3136900"/>
            <a:ext cx="77048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специальном бланке надо быстро и правильно ответить на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вопросов и передать листки жюри.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для ответа  на вопрос 10 - 30 секунд.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Оценивается скорость, аккуратность и конечно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же правильность выполнения задания.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463279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Хлебный напиток, «А» в середине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 rot="20444248">
            <a:off x="1384018" y="2552157"/>
            <a:ext cx="55099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А, ну – 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ДЕВОЧКИ!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0467757">
            <a:off x="1403973" y="3152488"/>
            <a:ext cx="59103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А, ну – 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МАЛЬЧИКИ!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0466027">
            <a:off x="2058328" y="3770568"/>
            <a:ext cx="51979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/>
                <a:solidFill>
                  <a:schemeClr val="accent4">
                    <a:lumMod val="50000"/>
                  </a:schemeClr>
                </a:solidFill>
                <a:effectLst/>
              </a:rPr>
              <a:t>Конкурсы для девочек и мальчиков на </a:t>
            </a:r>
          </a:p>
          <a:p>
            <a:pPr algn="ctr"/>
            <a:r>
              <a:rPr lang="ru-RU" sz="2000" b="1" cap="none" spc="0" dirty="0" smtClean="0">
                <a:ln/>
                <a:solidFill>
                  <a:schemeClr val="accent4">
                    <a:lumMod val="50000"/>
                  </a:schemeClr>
                </a:solidFill>
                <a:effectLst/>
              </a:rPr>
              <a:t>23 февраля и 8 марта.</a:t>
            </a:r>
            <a:endParaRPr lang="ru-RU" sz="2000" b="1" cap="none" spc="0" dirty="0">
              <a:ln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56184" y="2564904"/>
            <a:ext cx="6732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Из муки с изюмом, «Б» в начале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492896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Из муки и творога, «В»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начале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453987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Из муки с вареньем, «Г» в конце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422629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Из муки с изюмом и дырочкой, «Д» в середине.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453987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Корзиночка из муки, «Е» в середине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309971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Самый сладкий, «Ё» в середине.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463279"/>
            <a:ext cx="6030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Сладкое, фруктовое, «Ж» в начале.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9936" y="2420888"/>
            <a:ext cx="6102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Из белков и фруктов, «3» в начале.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237963"/>
            <a:ext cx="6462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 Конфета молочная, сладкая, «И» в начале.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453987"/>
            <a:ext cx="6390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 Из муки, большой, круглый, «Й» в конце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22711" y="548680"/>
            <a:ext cx="6018314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4721" y="1340768"/>
            <a:ext cx="28735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для мальчиков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27584" y="3136900"/>
            <a:ext cx="77048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специальном бланке надо быстро и правильно ответить на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вопросов и передать листки жюри.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для ответа  на вопрос 10 - 30 секунд.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Оценивается скорость, аккуратность и конечно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же правильность выполнения задания.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37928" y="2551837"/>
            <a:ext cx="6606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 Хлебный, традиционно круглый, «К» в начале.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5920" y="2564904"/>
            <a:ext cx="6606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 Из муки, хрустящие, «Л» в середине.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011" y="548680"/>
            <a:ext cx="4590424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«ИНТЕЛЛЕКТУАЛЬНЫЙ»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708920"/>
            <a:ext cx="6678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 Сладкий, фигурный, разноцветный, «М» в начале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19355" y="548680"/>
            <a:ext cx="5225020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№2</a:t>
            </a:r>
          </a:p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«кто быстрей»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4721" y="1340768"/>
            <a:ext cx="28735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для мальчиков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99592" y="3198455"/>
            <a:ext cx="756084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 проходит в два этапа.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быстрее разберет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ручку (3тура по 5 чел.).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лучших переходит во второй этап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  кто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быстрее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соберет ручку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43608" y="3127608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Такое название конкурс имеет потому, что все игроки встают в круг и по цепочке быстро перебрасывают мяч друг другу со словами.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слова эти обозначают все, что может быть круглым. Если кто-то ошибается или долго думает, он выбывает из круга.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19796" y="620688"/>
            <a:ext cx="4328941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</a:t>
            </a:r>
            <a:r>
              <a:rPr lang="ru-RU" sz="54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5400" b="1" cap="none" spc="0" dirty="0" smtClean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800" b="1" dirty="0" smtClean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6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круглый</a:t>
            </a:r>
            <a:r>
              <a:rPr lang="ru-RU" sz="36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36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67508" y="1325672"/>
            <a:ext cx="23927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rgbClr val="C40673"/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для девочек</a:t>
            </a:r>
            <a:endParaRPr lang="ru-RU" sz="2800" b="1" cap="none" spc="0" dirty="0">
              <a:ln w="10541" cmpd="sng">
                <a:solidFill>
                  <a:srgbClr val="C40673"/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64867" y="548680"/>
            <a:ext cx="5933997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№3</a:t>
            </a:r>
          </a:p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«самый ловкий»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4721" y="1340768"/>
            <a:ext cx="28735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для мальчиков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99592" y="2983012"/>
            <a:ext cx="74888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 проходит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этапа по 5 человек в каждом.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Побеждает тот,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дольше продержит на голове воздушный шарик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(можно подбрасывать шарик головой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Время засекают судьи секундомером.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71600" y="3127608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САМЫЙ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КРАСИВЫЙ БАНТ Играют одновременно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участницы. Их задача — как можно красивее завязать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бант.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проведение конкурса — 2 минуты. Выигрывает та девочка, чей бант получился красивее....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795" y="620688"/>
            <a:ext cx="4328941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</a:t>
            </a:r>
            <a:r>
              <a:rPr lang="ru-RU" sz="54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cap="none" spc="0" dirty="0" smtClean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800" b="1" dirty="0" smtClean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6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модница</a:t>
            </a:r>
            <a:r>
              <a:rPr lang="ru-RU" sz="36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36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67508" y="1325672"/>
            <a:ext cx="23927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rgbClr val="C40673"/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для девочек</a:t>
            </a:r>
            <a:endParaRPr lang="ru-RU" sz="2800" b="1" cap="none" spc="0" dirty="0">
              <a:ln w="10541" cmpd="sng">
                <a:solidFill>
                  <a:srgbClr val="C40673"/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7729" y="548680"/>
            <a:ext cx="6568273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№4</a:t>
            </a:r>
          </a:p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«самый сильный»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4721" y="1340768"/>
            <a:ext cx="28735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для мальчиков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99592" y="3199616"/>
            <a:ext cx="74168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 случайным образом разбиваются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две команды. Конкурс проходит в два этапа.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Амреслинг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двух командах на выявление победителей.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Соревнование пары сильнейших («лучшие из лучших»).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99592" y="3127608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Пантомима:   ВЫ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ПОЕДЕТЕ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Участницы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садятся перед воображаемым зеркалом и пользуются воображаемыми предметами: помадой, тенями, тушью, лаком для волос, лаком для ногтей.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молча, без единого слова, изобразить процесс нанесения макияжа перед балом. Победит та, кто справится с ролью наиболее убедительно....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795" y="620688"/>
            <a:ext cx="4328942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</a:t>
            </a:r>
            <a:r>
              <a:rPr lang="ru-RU" sz="54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</a:t>
            </a:r>
            <a:r>
              <a:rPr lang="ru-RU" sz="5400" b="1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cap="none" spc="0" dirty="0" smtClean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2800" b="1" dirty="0" smtClean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cap="none" spc="0" dirty="0" smtClean="0">
                <a:ln w="1905"/>
                <a:solidFill>
                  <a:srgbClr val="C4067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«ПАНТОМИМА»</a:t>
            </a:r>
            <a:endParaRPr lang="ru-RU" sz="2800" b="1" cap="none" spc="0" dirty="0">
              <a:ln w="1905"/>
              <a:solidFill>
                <a:srgbClr val="C4067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67508" y="1325672"/>
            <a:ext cx="23927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rgbClr val="C40673"/>
                  </a:solidFill>
                  <a:prstDash val="solid"/>
                </a:ln>
                <a:solidFill>
                  <a:srgbClr val="CC66FF"/>
                </a:solidFill>
                <a:effectLst/>
              </a:rPr>
              <a:t>для девочек</a:t>
            </a:r>
            <a:endParaRPr lang="ru-RU" sz="2800" b="1" cap="none" spc="0" dirty="0">
              <a:ln w="10541" cmpd="sng">
                <a:solidFill>
                  <a:srgbClr val="C40673"/>
                </a:solidFill>
                <a:prstDash val="solid"/>
              </a:ln>
              <a:solidFill>
                <a:srgbClr val="CC66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75856" y="908720"/>
            <a:ext cx="43289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34131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специальном бланке надо ответить на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 не простых вопросов и ответы передать жюри.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Время для ответа на вопрос 20 секунд.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28192" y="2636912"/>
            <a:ext cx="5220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Исход битвы в нашу пользу.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63688" y="3212976"/>
            <a:ext cx="4464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В каком месяце 28 дней?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1386642"/>
            <a:ext cx="4536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№5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39752" y="1386642"/>
            <a:ext cx="4536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№5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72354" y="3212976"/>
            <a:ext cx="3882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Что ест жаба зимой?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39752" y="1386642"/>
            <a:ext cx="4536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№5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72354" y="3212976"/>
            <a:ext cx="481587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 startAt="3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у жирафа впереди, а у 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моржа сзади?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39752" y="1386642"/>
            <a:ext cx="4536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№5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3244334"/>
            <a:ext cx="555004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 startAt="4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чему зимой ходят голодные 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волки?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39752" y="1386642"/>
            <a:ext cx="4536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№5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3105835"/>
            <a:ext cx="5238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5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бывает с котом, когда ему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исполняется 2 года?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39752" y="1386642"/>
            <a:ext cx="4536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№5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244334"/>
            <a:ext cx="50877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 startAt="6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стоит трехрублевая 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булка?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39752" y="1386642"/>
            <a:ext cx="4536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№5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3244334"/>
            <a:ext cx="563256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 startAt="7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есть у крокодила, обезьяны 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и человека?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339752" y="1386642"/>
            <a:ext cx="4536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№5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244334"/>
            <a:ext cx="5065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Что над нами вверх ногами?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75656" y="3244334"/>
            <a:ext cx="5560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От чего корабли уходят в море?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1386642"/>
            <a:ext cx="4536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№5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«смекалка»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67394" y="548680"/>
            <a:ext cx="4328941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№6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«КОМПЛЕМЕНТ»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3573016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частники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очереди говорить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одноклассницам комплименты.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Выбывает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тот, у кого в запасе не осталось слов....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03648" y="2492896"/>
            <a:ext cx="6480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То, чем солдат думает и из чего он ест.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 rot="20570676">
            <a:off x="1312487" y="2197244"/>
            <a:ext cx="6434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ПРАЗДНИКОМ!!!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3" descr="C:\Users\Елена\Documents\ЛЕНА\23ф и 8м\8-2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3708931"/>
            <a:ext cx="4752528" cy="2958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1680" y="2636912"/>
            <a:ext cx="5724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Большой морской начальник.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1680" y="2636912"/>
            <a:ext cx="5724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Военный корабль.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1680" y="2617748"/>
            <a:ext cx="5724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Любимая рыба моряков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1998" y="404664"/>
            <a:ext cx="601831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№1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«ИНТЕЛЛЕКТУАЛЬНЫЙ»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19672" y="2636912"/>
            <a:ext cx="5724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Бац, бац и мимо.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1363</TotalTime>
  <Words>1053</Words>
  <Application>Microsoft Office PowerPoint</Application>
  <PresentationFormat>Экран (4:3)</PresentationFormat>
  <Paragraphs>191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10069046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</cp:lastModifiedBy>
  <cp:revision>66</cp:revision>
  <dcterms:created xsi:type="dcterms:W3CDTF">2011-08-18T13:52:20Z</dcterms:created>
  <dcterms:modified xsi:type="dcterms:W3CDTF">2013-03-06T14:10:36Z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