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5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1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8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6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1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9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5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6877-7E62-4270-A218-981B08A5F16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5EB6-ECAE-4DC5-90AB-4CC6DB30A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2132856"/>
            <a:ext cx="60486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ИНТЕЛЛЕКТУАЛЬНО-ТВОРЧЕСКИЙ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КОМАНДНЫЙ КОНКУРС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«ИГРЫ РАЗУМА»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8856"/>
            <a:ext cx="1473342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495"/>
            <a:ext cx="2459765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7" y="327054"/>
            <a:ext cx="2459765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132"/>
            <a:ext cx="2459765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506588"/>
            <a:ext cx="2459765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54" y="2511907"/>
            <a:ext cx="2459765" cy="184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3" y="2513417"/>
            <a:ext cx="2459765" cy="184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6" y="4653136"/>
            <a:ext cx="2459765" cy="18448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77" y="4653136"/>
            <a:ext cx="2459765" cy="1844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40131"/>
            <a:ext cx="2459765" cy="18448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3569" y="764704"/>
            <a:ext cx="18722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бщие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026314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026314"/>
            <a:ext cx="2160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311" y="3136612"/>
            <a:ext cx="1581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5248" y="3128518"/>
            <a:ext cx="2145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4693" y="5283160"/>
            <a:ext cx="1276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1495" y="5283160"/>
            <a:ext cx="18169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7345" y="5283160"/>
            <a:ext cx="1970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1441" y="3105910"/>
            <a:ext cx="2461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краеведение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564904"/>
            <a:ext cx="882047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Решите ребус:</a:t>
            </a:r>
          </a:p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dirty="0"/>
              <a:t>.                </a:t>
            </a:r>
            <a:r>
              <a:rPr lang="ru-RU" sz="4800" dirty="0" smtClean="0"/>
              <a:t>             </a:t>
            </a:r>
            <a:r>
              <a:rPr lang="ru-RU" sz="4800" dirty="0" smtClean="0">
                <a:solidFill>
                  <a:srgbClr val="FFC000"/>
                </a:solidFill>
              </a:rPr>
              <a:t>У</a:t>
            </a:r>
            <a:r>
              <a:rPr lang="ru-RU" sz="4800" dirty="0" smtClean="0"/>
              <a:t>)</a:t>
            </a:r>
            <a:endParaRPr lang="ru-RU" sz="4800" dirty="0"/>
          </a:p>
          <a:p>
            <a:r>
              <a:rPr lang="ru-RU" sz="4800" dirty="0">
                <a:solidFill>
                  <a:srgbClr val="FFC000"/>
                </a:solidFill>
              </a:rPr>
              <a:t>                         </a:t>
            </a:r>
            <a:r>
              <a:rPr lang="ru-RU" sz="4800" dirty="0" smtClean="0">
                <a:solidFill>
                  <a:srgbClr val="FFC000"/>
                </a:solidFill>
              </a:rPr>
              <a:t>   </a:t>
            </a:r>
            <a:r>
              <a:rPr lang="ru-RU" sz="4800" dirty="0">
                <a:solidFill>
                  <a:srgbClr val="FFC000"/>
                </a:solidFill>
              </a:rPr>
              <a:t>--------</a:t>
            </a:r>
          </a:p>
          <a:p>
            <a:r>
              <a:rPr lang="ru-RU" sz="4800">
                <a:solidFill>
                  <a:srgbClr val="FFC000"/>
                </a:solidFill>
              </a:rPr>
              <a:t>                          </a:t>
            </a:r>
            <a:r>
              <a:rPr lang="ru-RU" sz="4800" smtClean="0">
                <a:solidFill>
                  <a:srgbClr val="FFC000"/>
                </a:solidFill>
              </a:rPr>
              <a:t>   </a:t>
            </a:r>
            <a:r>
              <a:rPr lang="ru-RU" sz="4800" dirty="0" err="1">
                <a:solidFill>
                  <a:srgbClr val="FFC000"/>
                </a:solidFill>
              </a:rPr>
              <a:t>шка</a:t>
            </a:r>
            <a:endParaRPr lang="ru-RU" sz="4800" dirty="0">
              <a:solidFill>
                <a:srgbClr val="FFC000"/>
              </a:solidFill>
            </a:endParaRPr>
          </a:p>
          <a:p>
            <a:pPr algn="just"/>
            <a:r>
              <a:rPr lang="ru-RU" sz="4800" i="1" dirty="0" smtClean="0">
                <a:solidFill>
                  <a:srgbClr val="FFC000"/>
                </a:solidFill>
              </a:rPr>
              <a:t>. </a:t>
            </a:r>
            <a:endParaRPr lang="ru-RU" sz="48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4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«Красный ящик»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1" y="3645024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вопроса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0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041" y="1124744"/>
            <a:ext cx="87129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2800" dirty="0" smtClean="0">
                <a:solidFill>
                  <a:schemeClr val="bg2">
                    <a:lumMod val="90000"/>
                  </a:schemeClr>
                </a:solidFill>
              </a:rPr>
              <a:t>Изделие </a:t>
            </a:r>
            <a:r>
              <a:rPr lang="ru-RU" sz="2800" dirty="0">
                <a:solidFill>
                  <a:schemeClr val="bg2">
                    <a:lumMod val="90000"/>
                  </a:schemeClr>
                </a:solidFill>
              </a:rPr>
              <a:t>отличает оригинальная техника окраски материала, из которого изготовлен предмет. Сочетание золотистого  без применения золота с черным и красным цветами создает необычайный узор, выполненный в свободной кистевой манере письма.  Лаковое покрытие добавляет насыщенность цветовой гамме. Предмет изготовлен в Нижегородской области, где возник один из самых знаменитых русских народных художественных промыслов. Название промысла исходит от названия одноименного села</a:t>
            </a:r>
            <a:r>
              <a:rPr lang="ru-RU" sz="2800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1" y="4653136"/>
            <a:ext cx="44822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6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041" y="1124744"/>
            <a:ext cx="87129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Предмет, лежащий в ящике, известен людям с давних времен, правда, долгое время применялся в домах богатых людей и стоил очень дорого. В настоящее время он являлся просто необходимым в доме, но используется только в некоторых случаях. Изначально предмет изготавливался из природных материалов животного происхождения, в конце 19 века было налажено его производство из нефтепродуктов. Он бывает маленьким и большим, белым и цветным и даже плавающим. Может применяться количественно от одного до бесконечности.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1" y="4653136"/>
            <a:ext cx="44822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564904"/>
            <a:ext cx="882047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Решите задачу:</a:t>
            </a:r>
          </a:p>
          <a:p>
            <a:pPr algn="just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грядке сидело 7 воробьев. К ним прилетели еще 5. кот подкрался и схватил 1 воробья. Сколько воробьев сидит на грядке?</a:t>
            </a:r>
          </a:p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dirty="0"/>
              <a:t>.                </a:t>
            </a:r>
            <a:r>
              <a:rPr lang="ru-RU" sz="4800" dirty="0" smtClean="0"/>
              <a:t>             </a:t>
            </a:r>
            <a:endParaRPr lang="ru-RU" sz="4800" dirty="0"/>
          </a:p>
          <a:p>
            <a:r>
              <a:rPr lang="ru-RU" sz="4800" dirty="0">
                <a:solidFill>
                  <a:srgbClr val="FFC000"/>
                </a:solidFill>
              </a:rPr>
              <a:t>                         </a:t>
            </a:r>
            <a:r>
              <a:rPr lang="ru-RU" sz="4800" dirty="0" smtClean="0">
                <a:solidFill>
                  <a:srgbClr val="FFC000"/>
                </a:solidFill>
              </a:rPr>
              <a:t>   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>
                <a:solidFill>
                  <a:srgbClr val="FFC000"/>
                </a:solidFill>
              </a:rPr>
              <a:t>                     </a:t>
            </a:r>
          </a:p>
          <a:p>
            <a:pPr algn="just"/>
            <a:r>
              <a:rPr lang="ru-RU" sz="4800" i="1" dirty="0" smtClean="0">
                <a:solidFill>
                  <a:srgbClr val="FFC000"/>
                </a:solidFill>
              </a:rPr>
              <a:t> </a:t>
            </a:r>
            <a:endParaRPr lang="ru-RU" sz="48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0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«Высший пилотаж»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1" y="3645024"/>
            <a:ext cx="89644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 минут</a:t>
            </a:r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7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564904"/>
            <a:ext cx="856895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Решите задачу:</a:t>
            </a:r>
          </a:p>
          <a:p>
            <a:pPr algn="just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Сколько в комнате кошек, если в каждом из 4-х углов комнаты сидит по одной кошке, а напротив каждой кошки сидят по три кошки?</a:t>
            </a:r>
          </a:p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dirty="0"/>
              <a:t>.                </a:t>
            </a:r>
            <a:r>
              <a:rPr lang="ru-RU" sz="4800" dirty="0" smtClean="0"/>
              <a:t>             </a:t>
            </a:r>
            <a:endParaRPr lang="ru-RU" sz="4800" dirty="0"/>
          </a:p>
          <a:p>
            <a:r>
              <a:rPr lang="ru-RU" sz="4800" dirty="0">
                <a:solidFill>
                  <a:srgbClr val="FFC000"/>
                </a:solidFill>
              </a:rPr>
              <a:t>                         </a:t>
            </a:r>
            <a:r>
              <a:rPr lang="ru-RU" sz="4800" dirty="0" smtClean="0">
                <a:solidFill>
                  <a:srgbClr val="FFC000"/>
                </a:solidFill>
              </a:rPr>
              <a:t>   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>
                <a:solidFill>
                  <a:srgbClr val="FFC000"/>
                </a:solidFill>
              </a:rPr>
              <a:t>                     </a:t>
            </a:r>
          </a:p>
          <a:p>
            <a:pPr algn="just"/>
            <a:r>
              <a:rPr lang="ru-RU" sz="4800" i="1" dirty="0" smtClean="0">
                <a:solidFill>
                  <a:srgbClr val="FFC000"/>
                </a:solidFill>
              </a:rPr>
              <a:t> </a:t>
            </a:r>
            <a:endParaRPr lang="ru-RU" sz="48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«Мозговая диффузия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1" y="3645024"/>
            <a:ext cx="89644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13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 минут</a:t>
            </a:r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1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564904"/>
            <a:ext cx="856895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Используя один знак действия, с помощью трех пятерок запишите выражение, численное значение которого равно 50.</a:t>
            </a:r>
          </a:p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dirty="0"/>
              <a:t>.                </a:t>
            </a:r>
            <a:r>
              <a:rPr lang="ru-RU" sz="4800" dirty="0" smtClean="0"/>
              <a:t>             </a:t>
            </a:r>
            <a:endParaRPr lang="ru-RU" sz="4800" dirty="0"/>
          </a:p>
          <a:p>
            <a:r>
              <a:rPr lang="ru-RU" sz="4800" dirty="0">
                <a:solidFill>
                  <a:srgbClr val="FFC000"/>
                </a:solidFill>
              </a:rPr>
              <a:t>                         </a:t>
            </a:r>
            <a:r>
              <a:rPr lang="ru-RU" sz="4800" dirty="0" smtClean="0">
                <a:solidFill>
                  <a:srgbClr val="FFC000"/>
                </a:solidFill>
              </a:rPr>
              <a:t>   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>
                <a:solidFill>
                  <a:srgbClr val="FFC000"/>
                </a:solidFill>
              </a:rPr>
              <a:t>                     </a:t>
            </a:r>
          </a:p>
          <a:p>
            <a:pPr algn="just"/>
            <a:r>
              <a:rPr lang="ru-RU" sz="4800" i="1" dirty="0" smtClean="0">
                <a:solidFill>
                  <a:srgbClr val="FFC000"/>
                </a:solidFill>
              </a:rPr>
              <a:t> </a:t>
            </a:r>
            <a:endParaRPr lang="ru-RU" sz="48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0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6" y="188640"/>
            <a:ext cx="3816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испытаний. 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1752467"/>
            <a:ext cx="820891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Нанонуклюс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интеллектуальная единица , определяющая степень разума и интеллекта.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6" y="4365104"/>
            <a:ext cx="842493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 участия в испытании – решение головоломки от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Мегамозга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= 2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нанонуклюса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Убыток!!!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5463807"/>
            <a:ext cx="6984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08" y="88156"/>
            <a:ext cx="966583" cy="1739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55291" y="404665"/>
            <a:ext cx="36931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Башня Щедрости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8" y="5129747"/>
            <a:ext cx="901008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«Зрительный штурм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56" y="3140968"/>
            <a:ext cx="89644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844550"/>
            <a:ext cx="76708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7" y="693000"/>
            <a:ext cx="7445705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698500"/>
            <a:ext cx="5461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5" y="333000"/>
            <a:ext cx="627991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56" y="406375"/>
            <a:ext cx="5630888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3" y="1107000"/>
            <a:ext cx="793101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103" y="29288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</a:rPr>
              <a:t>к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убохвостиус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</a:rPr>
              <a:t>шерстиупузоглазиустый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Башня Щедрости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83" y="1231117"/>
            <a:ext cx="1238250" cy="2228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3717031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нкс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Подсказки!!!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минут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2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6" y="188640"/>
            <a:ext cx="878497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Секретарь. Учет заработанных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нанонуклюсов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7" y="1752467"/>
            <a:ext cx="798642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Максимальное количество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нанонуклюсов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испытание на экране.</a:t>
            </a:r>
          </a:p>
          <a:p>
            <a:pPr algn="just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70 % и более = подсказка.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789040"/>
            <a:ext cx="74888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12.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Нарушение правил конкурса – штраф 1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нанонуклюс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Убыток!!!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5463807"/>
            <a:ext cx="6984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19" y="954755"/>
            <a:ext cx="901008" cy="131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59" y="5229200"/>
            <a:ext cx="792088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13.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Победители!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Сумма – штрафы – затраты.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345" y="2564904"/>
            <a:ext cx="78900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Сколько в слове «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ель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звуков и букв?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0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«Визитка – приветствие»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77071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564904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Какое написание слова правильное:</a:t>
            </a:r>
          </a:p>
          <a:p>
            <a:pPr algn="ctr"/>
            <a:r>
              <a:rPr lang="ru-RU" sz="4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пириметр,периметр</a:t>
            </a:r>
            <a:r>
              <a:rPr lang="ru-RU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4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перимитр,переметр</a:t>
            </a: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4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3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«Филологический вирус»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77071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 минут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7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35724" cy="2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56490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Расшифруйте написанное:</a:t>
            </a:r>
          </a:p>
          <a:p>
            <a:pPr algn="just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i="1" dirty="0" err="1" smtClean="0">
                <a:solidFill>
                  <a:srgbClr val="FFC000"/>
                </a:solidFill>
              </a:rPr>
              <a:t>Ешчул</a:t>
            </a:r>
            <a:r>
              <a:rPr lang="ru-RU" sz="4800" i="1" dirty="0" smtClean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евд</a:t>
            </a:r>
            <a:r>
              <a:rPr lang="ru-RU" sz="4800" i="1" dirty="0">
                <a:solidFill>
                  <a:srgbClr val="FFC000"/>
                </a:solidFill>
              </a:rPr>
              <a:t> а, </a:t>
            </a:r>
            <a:r>
              <a:rPr lang="ru-RU" sz="4800" i="1" dirty="0" err="1">
                <a:solidFill>
                  <a:srgbClr val="FFC000"/>
                </a:solidFill>
              </a:rPr>
              <a:t>ошорох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аволог</a:t>
            </a:r>
            <a:r>
              <a:rPr lang="ru-RU" sz="4800" i="1" dirty="0">
                <a:solidFill>
                  <a:srgbClr val="FFC000"/>
                </a:solidFill>
              </a:rPr>
              <a:t> </a:t>
            </a:r>
            <a:r>
              <a:rPr lang="ru-RU" sz="4800" i="1" dirty="0" err="1">
                <a:solidFill>
                  <a:srgbClr val="FFC000"/>
                </a:solidFill>
              </a:rPr>
              <a:t>андо</a:t>
            </a:r>
            <a:r>
              <a:rPr lang="ru-RU" sz="4800" i="1" dirty="0">
                <a:solidFill>
                  <a:srgbClr val="FFC000"/>
                </a:solidFill>
              </a:rPr>
              <a:t>. </a:t>
            </a:r>
            <a:endParaRPr lang="ru-RU" sz="48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5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688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испытание.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«Рейтинг </a:t>
            </a:r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memory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77071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нкс</a:t>
            </a:r>
            <a:endParaRPr lang="en-US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Помощь команды – 1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нанонуклюс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8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485</Words>
  <Application>Microsoft Office PowerPoint</Application>
  <PresentationFormat>Экран (4:3)</PresentationFormat>
  <Paragraphs>100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81</cp:revision>
  <dcterms:created xsi:type="dcterms:W3CDTF">2013-04-26T16:46:24Z</dcterms:created>
  <dcterms:modified xsi:type="dcterms:W3CDTF">2013-10-08T17:49:02Z</dcterms:modified>
</cp:coreProperties>
</file>