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9" r:id="rId2"/>
    <p:sldId id="350" r:id="rId3"/>
    <p:sldId id="274" r:id="rId4"/>
    <p:sldId id="287" r:id="rId5"/>
    <p:sldId id="256" r:id="rId6"/>
    <p:sldId id="314" r:id="rId7"/>
    <p:sldId id="301" r:id="rId8"/>
    <p:sldId id="309" r:id="rId9"/>
    <p:sldId id="324" r:id="rId10"/>
    <p:sldId id="261" r:id="rId11"/>
    <p:sldId id="265" r:id="rId12"/>
    <p:sldId id="351" r:id="rId13"/>
    <p:sldId id="352" r:id="rId14"/>
    <p:sldId id="35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62" autoAdjust="0"/>
    <p:restoredTop sz="94660"/>
  </p:normalViewPr>
  <p:slideViewPr>
    <p:cSldViewPr>
      <p:cViewPr varScale="1">
        <p:scale>
          <a:sx n="93" d="100"/>
          <a:sy n="93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2;&#1086;&#1080;%20&#1076;&#1086;&#1082;&#1091;&#1084;&#1077;&#1085;&#1090;&#1099;\&#1052;&#1086;&#1103;%20&#1084;&#1091;&#1079;&#1099;&#1082;&#1072;\023f9f45df89%20(1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7282" name="Picture 2" descr="D:\Загадка цвета, внекл меропр\Природа\тюльпа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2" name="023f9f45df89 (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07160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Загадка цвета, внекл меропр\Природа\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Загадка цвета, внекл меропр\Природа\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Наташа\Природа\WaterWorld_01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-214346" y="-228600"/>
            <a:ext cx="9753600" cy="7086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Наташа\Природа\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Наташа\Природа\Sky_33.jpg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-304800" y="-228600"/>
            <a:ext cx="9753600" cy="7086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Наташа\Природа\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Загадка цвета, внекл меропр\Природа\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Загадка цвета, внекл меропр\Природа\l_1024_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Загадка цвета, внекл меропр\Природа\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D:\Загадка цвета, внекл меропр\Природа\Sky_32.jp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-304800" y="-228600"/>
            <a:ext cx="9753600" cy="7086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D:\Загадка цвета, внекл меропр\Природа\Sky_09.jp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-304800" y="-228600"/>
            <a:ext cx="9753600" cy="7086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Загадка цвета, внекл меропр\Природа\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0658" name="Picture 2" descr="D:\Загадка цвета, внекл меропр\Природа\БУКЕТ 6.jpg"/>
          <p:cNvPicPr>
            <a:picLocks noChangeAspect="1" noChangeArrowheads="1"/>
          </p:cNvPicPr>
          <p:nvPr/>
        </p:nvPicPr>
        <p:blipFill>
          <a:blip r:embed="rId2" cstate="print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0</Words>
  <Application>Microsoft Office PowerPoint</Application>
  <PresentationFormat>Экран (4:3)</PresentationFormat>
  <Paragraphs>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30</cp:revision>
  <dcterms:modified xsi:type="dcterms:W3CDTF">2013-09-08T08:24:39Z</dcterms:modified>
</cp:coreProperties>
</file>