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85" r:id="rId6"/>
    <p:sldId id="271" r:id="rId7"/>
    <p:sldId id="272" r:id="rId8"/>
    <p:sldId id="264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F"/>
    <a:srgbClr val="FFF2E5"/>
    <a:srgbClr val="FF9966"/>
    <a:srgbClr val="FFB343"/>
    <a:srgbClr val="FF9A05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5343-7FA5-4C07-B0A9-6AC70DBC13BC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4981-16C8-47C8-BB36-F93B51E2B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9B4-B208-4985-A879-D1C05D80DC00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57C6-5F72-4B8D-9E22-176C32D2C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D4D0-F498-424F-8E6E-054DB7FCBA51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75FF-E632-4F55-AB0F-DA5BCA4C7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D1C7-FF69-4406-A8A4-45A6274CF899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DC79-DF0A-4B75-A965-3D70533FE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9FBD-0BD8-400B-BC48-028C75932746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90F3-116C-435F-9E20-4F472DAEA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D920-0D3F-4D53-884B-D805EDEB521D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F66E-EF5F-43BA-B4CC-55AF80259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2E27-D705-4051-B912-3C49C5B71A00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25DF-D9D9-4F94-A527-4C0C1049F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D1A7-CB9B-4750-BC14-858EE13F3C0A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4240-A613-4734-8C52-612D460D1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8779-A45B-4A2F-9C88-9B77EFD92DC3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AF45-3ED6-437D-9A40-B9E5FA937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E0D7-74BB-404E-B062-E2D764463599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EC61-5965-4C80-AFD3-6210748E5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7A80-5E10-4626-AD6D-8E054DA2CCCD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E713-D8C7-42F9-9EDB-3CA95281D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49FBA8-E131-4B51-8B23-D6009C00DDEC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586EFC-593E-4005-BAF7-9DD7B68D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Documents and Settings\Леночка\Мои документы\Мои рисунки\8marta800x6400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3556000" y="2427288"/>
            <a:ext cx="11430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4484688" y="5811838"/>
            <a:ext cx="11430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3913188" y="212725"/>
            <a:ext cx="1143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5913438" y="3713163"/>
            <a:ext cx="11430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1627188" y="1855788"/>
            <a:ext cx="11430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7874000" y="5284788"/>
            <a:ext cx="11430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1912938" y="4070350"/>
            <a:ext cx="1143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7" descr="H:\роза красн.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509113">
            <a:off x="5510213" y="1008063"/>
            <a:ext cx="23844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Documents and Settings\Леночка\Мои документы\Мои рисунки\56168819_831fb5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0"/>
            <a:ext cx="6215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Documents and Settings\Леночка\Мои документы\Мои рисунки\dca96ec526ab226bc196abab3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0"/>
            <a:ext cx="6215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еночка\Мои документы\Мои рисунки\17390050004c5deb662e8de7c2501cc05f54a62a85.jpg"/>
          <p:cNvPicPr>
            <a:picLocks noChangeAspect="1" noChangeArrowheads="1"/>
          </p:cNvPicPr>
          <p:nvPr/>
        </p:nvPicPr>
        <p:blipFill>
          <a:blip r:embed="rId5" cstate="print"/>
          <a:srcRect b="7349"/>
          <a:stretch>
            <a:fillRect/>
          </a:stretch>
        </p:blipFill>
        <p:spPr bwMode="auto">
          <a:xfrm>
            <a:off x="1357313" y="0"/>
            <a:ext cx="6215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00034" y="1428736"/>
            <a:ext cx="8229600" cy="264320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«Улыбка»</a:t>
            </a:r>
          </a:p>
        </p:txBody>
      </p:sp>
      <p:pic>
        <p:nvPicPr>
          <p:cNvPr id="15366" name="Picture 2" descr="D:\АРХИВ ДОКУМЕНТОВ\АНИМАШКИ\730887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-428625"/>
            <a:ext cx="23526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85720" y="1285860"/>
            <a:ext cx="8429716" cy="257176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«Самые лучшие хозяюшки»</a:t>
            </a:r>
          </a:p>
        </p:txBody>
      </p:sp>
      <p:pic>
        <p:nvPicPr>
          <p:cNvPr id="16390" name="Picture 6" descr="H:\роза розова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105472">
            <a:off x="59532" y="3399631"/>
            <a:ext cx="34163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H:\роза розова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1983">
            <a:off x="6319838" y="3619500"/>
            <a:ext cx="34163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vetton_ru_144"/>
          <p:cNvPicPr>
            <a:picLocks noChangeAspect="1" noChangeArrowheads="1"/>
          </p:cNvPicPr>
          <p:nvPr/>
        </p:nvPicPr>
        <p:blipFill>
          <a:blip r:embed="rId2" cstate="print"/>
          <a:srcRect b="27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28_ro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25_roses"/>
          <p:cNvPicPr>
            <a:picLocks noChangeAspect="1" noChangeArrowheads="1"/>
          </p:cNvPicPr>
          <p:nvPr/>
        </p:nvPicPr>
        <p:blipFill>
          <a:blip r:embed="rId4" cstate="print"/>
          <a:srcRect b="27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Documents and Settings\Леночка\Мои документы\Мои рисунки\6d5dc48d8ed73e545b0e25485fdb0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1000108"/>
            <a:ext cx="8229600" cy="257176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«Самые внимательные и грамотные»</a:t>
            </a:r>
          </a:p>
        </p:txBody>
      </p:sp>
      <p:pic>
        <p:nvPicPr>
          <p:cNvPr id="18438" name="Picture 2" descr="C:\Documents and Settings\Леночка\Мои документы\Мои рисунки\cvetok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785813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Documents and Settings\Леночка\Мои документы\Мои рисунки\cvetok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785813"/>
            <a:ext cx="1309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C:\Documents and Settings\Леночка\Мои документы\Мои рисунки\cvetok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785813"/>
            <a:ext cx="1309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 descr="C:\Documents and Settings\Леночка\Мои документы\Мои рисунки\cvetok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785813"/>
            <a:ext cx="130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 descr="C:\Documents and Settings\Леночка\Мои документы\Мои рисунки\cvetok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785813"/>
            <a:ext cx="130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" descr="C:\Documents and Settings\Леночка\Мои документы\Мои рисунки\cvetok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785813"/>
            <a:ext cx="1309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 descr="C:\Documents and Settings\Леночка\Мои документы\Мои рисунки\cvetok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130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G00008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714750"/>
            <a:ext cx="29067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42910" y="1928802"/>
            <a:ext cx="8229600" cy="271464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«Самые артистичные»</a:t>
            </a:r>
          </a:p>
        </p:txBody>
      </p:sp>
      <p:pic>
        <p:nvPicPr>
          <p:cNvPr id="19462" name="Picture 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760">
            <a:off x="7370763" y="4767263"/>
            <a:ext cx="136683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37169">
            <a:off x="366713" y="214313"/>
            <a:ext cx="136683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14348" y="1785926"/>
            <a:ext cx="8229600" cy="278608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«Знатоки швейного дела»</a:t>
            </a:r>
          </a:p>
        </p:txBody>
      </p:sp>
      <p:pic>
        <p:nvPicPr>
          <p:cNvPr id="20486" name="Picture 197" descr="slide0093_image1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4286250"/>
            <a:ext cx="19240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97" descr="slide0093_image1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188"/>
            <a:ext cx="19240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596" y="1000108"/>
            <a:ext cx="8443914" cy="3000396"/>
          </a:xfrm>
          <a:prstGeom prst="rect">
            <a:avLst/>
          </a:prstGeom>
          <a:solidFill>
            <a:schemeClr val="accent6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Конкурс </a:t>
            </a:r>
            <a:b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«Кулинарная</a:t>
            </a:r>
            <a:r>
              <a:rPr lang="ru-RU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викторина»</a:t>
            </a:r>
            <a:endParaRPr lang="ru-RU" sz="4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21508" name="Picture 4" descr="учен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38" y="3000375"/>
            <a:ext cx="1857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928670"/>
            <a:ext cx="8229600" cy="257176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«Телеграмма»</a:t>
            </a:r>
          </a:p>
        </p:txBody>
      </p:sp>
      <p:pic>
        <p:nvPicPr>
          <p:cNvPr id="22534" name="Picture 4" descr="учител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714750"/>
            <a:ext cx="1611313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Леночка\Мои документы\Мои рисунки\6bc91855b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5842000" y="1141413"/>
            <a:ext cx="11430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7874000" y="3498850"/>
            <a:ext cx="1143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7874000" y="212725"/>
            <a:ext cx="1143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5699125" y="-1588"/>
            <a:ext cx="1143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841375" y="2927350"/>
            <a:ext cx="1143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7874000" y="2284413"/>
            <a:ext cx="11430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6985000" y="1069975"/>
            <a:ext cx="1143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3984625" y="212725"/>
            <a:ext cx="1143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utterfly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049">
            <a:off x="6699250" y="3355975"/>
            <a:ext cx="1143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Documents and Settings\Леночка\Мои документы\Мои рисунки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Documents and Settings\Леночка\Мои документы\Мои рисунки\thumbbig-3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 descr="C:\Documents and Settings\Леночка\Мои документы\Мои рисунки\86d6962f1163.jpg"/>
          <p:cNvPicPr>
            <a:picLocks noChangeAspect="1" noChangeArrowheads="1"/>
          </p:cNvPicPr>
          <p:nvPr/>
        </p:nvPicPr>
        <p:blipFill>
          <a:blip r:embed="rId2" cstate="print"/>
          <a:srcRect l="4967" r="12849" b="21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C:\Documents and Settings\Леночка\Мои документы\Мои рисунки\borb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28688"/>
            <a:ext cx="1103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C:\Documents and Settings\Леночка\Мои документы\Мои рисунки\borb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928688"/>
            <a:ext cx="10985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C:\Documents and Settings\Леночка\Мои документы\Мои рисунки\borb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214688"/>
            <a:ext cx="10985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C:\Documents and Settings\Леночка\Мои документы\Мои рисунки\borb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1103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D:\АРХИВ ДОКУМЕНТОВ\АНИМАШКИ\631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3786188"/>
            <a:ext cx="1285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Леночка\Мои документы\Мои рисунки\post-67858-1235896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53255">
            <a:off x="1962150" y="785813"/>
            <a:ext cx="550703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:\роза красн.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749340">
            <a:off x="5289550" y="3678238"/>
            <a:ext cx="36766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:\роза красн.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191610">
            <a:off x="7283450" y="3925888"/>
            <a:ext cx="21304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428736"/>
            <a:ext cx="7929618" cy="2500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А НУ – КА, ДЕВУШКИ!</a:t>
            </a:r>
          </a:p>
        </p:txBody>
      </p:sp>
      <p:pic>
        <p:nvPicPr>
          <p:cNvPr id="10244" name="Picture 2" descr="D:\АРХИВ ДОКУМЕНТОВ\АНИМАШКИ\385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357563"/>
            <a:ext cx="26971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D:\АРХИВ ДОКУМЕНТОВ\АНИМАШКИ\385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0" y="571500"/>
            <a:ext cx="16256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Леночка\Мои документы\Мои рисунки\480650d9983a.jpg"/>
          <p:cNvPicPr>
            <a:picLocks noChangeAspect="1" noChangeArrowheads="1"/>
          </p:cNvPicPr>
          <p:nvPr/>
        </p:nvPicPr>
        <p:blipFill>
          <a:blip r:embed="rId3" cstate="print"/>
          <a:srcRect t="14041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42910" y="2214554"/>
            <a:ext cx="3429024" cy="18573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Команда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«ВЕСНА»</a:t>
            </a:r>
          </a:p>
        </p:txBody>
      </p:sp>
      <p:pic>
        <p:nvPicPr>
          <p:cNvPr id="11" name="Рисунок 10" descr="C:\Documents and Settings\Леночка\Мои документы\Мои рисунки\25853.jpg"/>
          <p:cNvPicPr>
            <a:picLocks noChangeAspect="1" noChangeArrowheads="1"/>
          </p:cNvPicPr>
          <p:nvPr/>
        </p:nvPicPr>
        <p:blipFill>
          <a:blip r:embed="rId4" cstate="print"/>
          <a:srcRect r="-16319" b="3770"/>
          <a:stretch>
            <a:fillRect/>
          </a:stretch>
        </p:blipFill>
        <p:spPr bwMode="auto">
          <a:xfrm>
            <a:off x="4643438" y="0"/>
            <a:ext cx="528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286380" y="2214554"/>
            <a:ext cx="3429024" cy="18573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Команда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«8 Марта»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34" y="2000240"/>
            <a:ext cx="8229600" cy="307183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«Самые обаятельные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и привлекательные»</a:t>
            </a:r>
          </a:p>
        </p:txBody>
      </p:sp>
      <p:pic>
        <p:nvPicPr>
          <p:cNvPr id="14" name="Рисунок 13" descr="ангелочек в цветке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572000"/>
            <a:ext cx="2452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ангело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0"/>
            <a:ext cx="25003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031-35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42910" y="928670"/>
            <a:ext cx="7858180" cy="328614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«Самые нарядные и аккуратные»</a:t>
            </a:r>
          </a:p>
        </p:txBody>
      </p:sp>
      <p:pic>
        <p:nvPicPr>
          <p:cNvPr id="13318" name="Picture 2" descr="D:\АРХИВ ДОКУМЕНТОВ\АНИМАШКИ\0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643313"/>
            <a:ext cx="2127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utterfly2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04804">
            <a:off x="7143750" y="696913"/>
            <a:ext cx="9683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fly2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04804">
            <a:off x="8358188" y="911225"/>
            <a:ext cx="96837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utterfly2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04804">
            <a:off x="5929313" y="411163"/>
            <a:ext cx="9683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utterfly2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04804">
            <a:off x="8104188" y="1839913"/>
            <a:ext cx="9683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butterfly2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04804">
            <a:off x="8104188" y="125413"/>
            <a:ext cx="9683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18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Привет Васёк и Лена!</cp:lastModifiedBy>
  <cp:revision>54</cp:revision>
  <dcterms:created xsi:type="dcterms:W3CDTF">2010-03-05T12:03:50Z</dcterms:created>
  <dcterms:modified xsi:type="dcterms:W3CDTF">2011-11-26T13:31:37Z</dcterms:modified>
</cp:coreProperties>
</file>