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68" r:id="rId6"/>
    <p:sldId id="257" r:id="rId7"/>
    <p:sldId id="259" r:id="rId8"/>
    <p:sldId id="261" r:id="rId9"/>
    <p:sldId id="264" r:id="rId10"/>
    <p:sldId id="266" r:id="rId11"/>
    <p:sldId id="26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1331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2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1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67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7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3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4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5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2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4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6895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908720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 районного фестиваля национальных культур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«Радуга друзей»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12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04664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Торжественное открытие финала фестиваля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pk\Desktop\P1120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748749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4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404664"/>
            <a:ext cx="820891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Торжественное награждение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Победители фестиваля национальных культур «Радуга друзей» – МАОУ лицей №3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7007" r="3474" b="5379"/>
          <a:stretch/>
        </p:blipFill>
        <p:spPr>
          <a:xfrm>
            <a:off x="1727683" y="2069010"/>
            <a:ext cx="5688632" cy="3971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498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</a:t>
            </a:r>
            <a:r>
              <a:rPr lang="ru-RU" sz="1200" dirty="0">
                <a:latin typeface="Comic Sans MS" pitchFamily="66" charset="0"/>
              </a:rPr>
              <a:t> Наш мир многонационален и поэтому в нем должно быть место и большим и малым народам, людям разных культур и вероисповеданий. Воистину национальная культура сближает народы. Вот один из главных приоритетов национальной политики. На Кубани жителей не делят на чужих и своих. Все мы на этой земле соседи, а значит мы – свои</a:t>
            </a:r>
            <a:r>
              <a:rPr lang="ru-RU" sz="1200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ru-RU" sz="1200" dirty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 С 2002 года по инициативе Дома детского творчества Муниципального образования Кавказский район проводится фестиваль национальных культур «Радуга друзей»</a:t>
            </a:r>
            <a:r>
              <a:rPr lang="ru-RU" sz="1200" dirty="0" smtClean="0"/>
              <a:t> .           </a:t>
            </a:r>
          </a:p>
          <a:p>
            <a:pPr algn="just"/>
            <a:r>
              <a:rPr lang="ru-RU" sz="1200" dirty="0" smtClean="0"/>
              <a:t>  </a:t>
            </a:r>
            <a:r>
              <a:rPr lang="ru-RU" sz="1200" dirty="0" smtClean="0">
                <a:latin typeface="Comic Sans MS" pitchFamily="66" charset="0"/>
              </a:rPr>
              <a:t>Согласно плана работы МБОУ ДОД ДДТ на 2011 – 2012 учебный </a:t>
            </a:r>
            <a:r>
              <a:rPr lang="ru-RU" sz="1200" dirty="0">
                <a:latin typeface="Comic Sans MS" pitchFamily="66" charset="0"/>
              </a:rPr>
              <a:t>год традиционный фестиваль   национальных культур «Радуга </a:t>
            </a:r>
            <a:r>
              <a:rPr lang="ru-RU" sz="1200" dirty="0" smtClean="0">
                <a:latin typeface="Comic Sans MS" pitchFamily="66" charset="0"/>
              </a:rPr>
              <a:t>друзей» проводился с 13 по 16 марта 2012 года.</a:t>
            </a:r>
          </a:p>
          <a:p>
            <a:pPr algn="just"/>
            <a:r>
              <a:rPr lang="ru-RU" sz="1200" dirty="0" smtClean="0">
                <a:latin typeface="Comic Sans MS" pitchFamily="66" charset="0"/>
              </a:rPr>
              <a:t> В фестивале приняли участие команды из образовательных школ сельских поселений и г. Кропоткина.</a:t>
            </a:r>
          </a:p>
          <a:p>
            <a:pPr algn="just"/>
            <a:r>
              <a:rPr lang="ru-RU" sz="1200" dirty="0" smtClean="0">
                <a:latin typeface="Comic Sans MS" pitchFamily="66" charset="0"/>
              </a:rPr>
              <a:t> Командам было предложено подготовить выступление в форме «устного журнала». Сюда можно было включить историческую, музыкальную, художественную, литературную и другие страницы по желанию участников. А выбор национальностей осуществлялся путем жеребьевки. 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4210" y="3861769"/>
            <a:ext cx="1137352" cy="6400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51720" y="3002347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64210" y="4776903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15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64210" y="5818238"/>
            <a:ext cx="1143000" cy="7862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20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051720" y="5792441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21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051720" y="4727921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16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051720" y="3861769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69858" y="2966440"/>
            <a:ext cx="1137352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СОШ № 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851920" y="5757235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44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545026" y="5764661"/>
            <a:ext cx="126556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Лицей № 45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7380312" y="5726542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Интернат № 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831780" y="4727921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17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606306" y="4706947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18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7380312" y="4797043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19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786947" y="3815471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11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545026" y="3789870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12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7380312" y="3789870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13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786947" y="2929767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Лицей №3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5480836" y="2929767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СОШ № </a:t>
            </a:r>
            <a:r>
              <a:rPr lang="ru-RU" sz="1600" dirty="0" smtClean="0">
                <a:solidFill>
                  <a:schemeClr val="tx1"/>
                </a:solidFill>
              </a:rPr>
              <a:t>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7380312" y="2929767"/>
            <a:ext cx="1143000" cy="732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СОШ № </a:t>
            </a:r>
            <a:r>
              <a:rPr lang="ru-RU" sz="1400" dirty="0" smtClean="0">
                <a:solidFill>
                  <a:schemeClr val="tx1"/>
                </a:solidFill>
              </a:rPr>
              <a:t>7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1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44624"/>
            <a:ext cx="8827758" cy="687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проведении районного  фестиваля национальных культур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«Радуга друзей»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Общие положения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Развитие межнациональных отношений в России и в Краснодарском крае характеризуется усилением роли этнокультурного фактора, реализацией мер по         снижению межэтнической напряженности.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Краснодарский край собрал на своей земле много национальностей. В Кавказском районе проживают около 58 национальностей.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Для многонациональной Кубани и нашего района вопросы сохранения межнационального согласия, поддержания подлинных (этнических) культур, воспитания патриотизма на основе толерантного сознания весьма актуальны.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Цели и задачи  фестиваля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Основной целью конкурса – фестиваля является: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воспитание любви к родному краю, уважения к традициям своих предков, дружбе между детьми разных национальностей,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сохранение традиций национальных культур России,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приобщение подростков к различным культурам,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повышение культуры межнационального общения.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Организаторы  фестиваля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Управление Образования, Дом детского  творчества Кавказского района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Сроки и место проведения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Районный  фестиваль национальных культур «Радуга друзей» проводится   в два тура (отборочный и  финал). Первый тур – отборочный будет проходить среди городских образовательных учреждений и сельских  образовательных учреждений Кавказского района.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Отборочный тур для сельских ОУ состоится  13.03.2012 г в большом зале администрации Кавказского района в 13.00ч.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Отборочный тур для  городских ОУ состоится  14.03.2012 в большом зале администрации Кавказского района в 13.00.ч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В финале фестиваля примут участие победители отборочного тура (занявшие 1,2, 3 места, с той же программой, что и на отборочном туре).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Финал  фестиваля состоится  16.03.2012 г в МАОУ лицее №3 г. Кропоткин.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Участники конкурса – фестиваля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В районном  фестивале национальных культур  «Радуга друзей» принимают участие делегации  7-8 классов, команда  из 5 человек в сопровождении преподавателя и группы поддержки.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Условия проведения фестиваля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Форма проведения фестиваля «Устный журнал». Каждая команда готовит страницы устного журнала ( историческую, музыкальную, художественную, литературную и т.п.) , рассказывающие о знаменитых людях, которыми гордится нация.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Выступление  каждой делегации  длится не более 10 минут и проходит в форме «устного журнала».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VII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Основные критерии оценки выступления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соблюдение тематики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полнота раскрытия основной темы фестиваля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оригинальность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красочность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соблюдение временного регламента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соблюдение формы «устного журнала»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VIII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Жюри фестиваля и  награждение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В состав жюри фестиваля входят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начальник управления образования, ведущие специалисты управления образования, директора учреждений дополнительного образования, представители детской общественной организации, редактор детской районной газеты.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Команды -  победительницы  фестиваля национальных культур «Радуга друзей» награждаются   кубками и  почетными грамотами.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04664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Сценарий проведения районного фестиваля национальных культур «Радуга друзей»</a:t>
            </a:r>
            <a:endParaRPr lang="ru-RU" sz="1000" dirty="0"/>
          </a:p>
          <a:p>
            <a:r>
              <a:rPr lang="ru-RU" sz="1000" b="1" i="1" dirty="0"/>
              <a:t>Зал празднично украшен. На экране – видеозаставка.</a:t>
            </a:r>
            <a:endParaRPr lang="ru-RU" sz="1000" dirty="0"/>
          </a:p>
          <a:p>
            <a:r>
              <a:rPr lang="ru-RU" sz="1000" b="1" i="1" dirty="0"/>
              <a:t>Звучит песня «Краснодарский край» в исполнении Задворных Ирины.</a:t>
            </a:r>
            <a:endParaRPr lang="ru-RU" sz="1000" dirty="0"/>
          </a:p>
          <a:p>
            <a:r>
              <a:rPr lang="ru-RU" sz="1000" b="1" dirty="0"/>
              <a:t>Ведущий:</a:t>
            </a:r>
            <a:r>
              <a:rPr lang="ru-RU" sz="1000" dirty="0"/>
              <a:t> Добрый день, дорогие друзья! В этот мартовский весенний день мы рады           приветствовать вас в этом зале. Сегодня нас всех собрал здесь </a:t>
            </a:r>
            <a:r>
              <a:rPr lang="ru-RU" sz="1000" dirty="0" smtClean="0"/>
              <a:t>   традиционный </a:t>
            </a:r>
            <a:r>
              <a:rPr lang="ru-RU" sz="1000" dirty="0"/>
              <a:t>фестиваль национальных культур. Россия – Родина моя! Эти слова могут сказать люди разных наций и народностей, которые живут в России. Все они говорят на разных языках, имеют свои национальные традиции и верят в разных богов, но общее у нас с вами – это любовь к нашей </a:t>
            </a:r>
            <a:r>
              <a:rPr lang="ru-RU" sz="1000" dirty="0" smtClean="0"/>
              <a:t>Родине. </a:t>
            </a:r>
            <a:r>
              <a:rPr lang="ru-RU" sz="1000" dirty="0"/>
              <a:t>В Кавказском районе в течении нескольких дней проходили отборочные туры  фестиваля, где приняли участие школы Кавказского района. И сегодня лучшие команды, команды-победительницы представят свою национальность. </a:t>
            </a:r>
          </a:p>
          <a:p>
            <a:r>
              <a:rPr lang="ru-RU" sz="1000" dirty="0" smtClean="0"/>
              <a:t>На </a:t>
            </a:r>
            <a:r>
              <a:rPr lang="ru-RU" sz="1000" dirty="0"/>
              <a:t>нашем празднике сегодня присутствуют почетные гости: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Начальник управления образования МО Кавказский район – Демченко Седа Григорьевна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Руководитель исполнительного комитета партии «Единая Россия» - Лепко Вера Николаевна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Ведущий специалист управления образования МО Кавказский район – Чибисова Марина Алексеевна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Координатор отдела молодежной политики МО Кавказский район -  </a:t>
            </a:r>
            <a:r>
              <a:rPr lang="ru-RU" sz="1000" dirty="0" err="1" smtClean="0"/>
              <a:t>Якушевич</a:t>
            </a:r>
            <a:r>
              <a:rPr lang="ru-RU" sz="1000" dirty="0" smtClean="0"/>
              <a:t> Оксана Юрьевна</a:t>
            </a:r>
          </a:p>
          <a:p>
            <a:pPr marL="228600" indent="-228600">
              <a:buAutoNum type="arabicPeriod"/>
            </a:pPr>
            <a:r>
              <a:rPr lang="ru-RU" sz="1000" dirty="0"/>
              <a:t> </a:t>
            </a:r>
            <a:r>
              <a:rPr lang="ru-RU" sz="1000" dirty="0" smtClean="0"/>
              <a:t>Начальник отдела по защите прав и интересов несовершеннолетних – Глуховская Наталья Иосифовна</a:t>
            </a:r>
          </a:p>
          <a:p>
            <a:pPr marL="228600" indent="-228600">
              <a:buAutoNum type="arabicPeriod"/>
            </a:pPr>
            <a:r>
              <a:rPr lang="ru-RU" sz="1000" dirty="0"/>
              <a:t> </a:t>
            </a:r>
            <a:r>
              <a:rPr lang="ru-RU" sz="1000" dirty="0" smtClean="0"/>
              <a:t>Директор Дома детского творчества МО Кавказский район – Зорина Людмила Павловна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Директор Центра внешкольной работы г. Кропоткина – Рыбак Ольга Геннадьевна</a:t>
            </a:r>
          </a:p>
          <a:p>
            <a:r>
              <a:rPr lang="ru-RU" sz="1000" b="1" dirty="0" smtClean="0"/>
              <a:t>Ведущий</a:t>
            </a:r>
            <a:r>
              <a:rPr lang="ru-RU" sz="1000" b="1" dirty="0"/>
              <a:t>: </a:t>
            </a:r>
            <a:r>
              <a:rPr lang="ru-RU" sz="1000" dirty="0"/>
              <a:t>Украина в нашем сердце занимает особое место. Украинцы – талантливый и  трудолюбивый народ, и еще очень мужественный и стойкий. О наших братьях украинцах расскажут ребята из школы № 11.</a:t>
            </a:r>
          </a:p>
          <a:p>
            <a:r>
              <a:rPr lang="ru-RU" sz="1000" b="1" i="1" dirty="0"/>
              <a:t>Выступление команды СОШ № 11 (Украина)</a:t>
            </a:r>
            <a:endParaRPr lang="ru-RU" sz="1000" dirty="0"/>
          </a:p>
          <a:p>
            <a:r>
              <a:rPr lang="ru-RU" sz="1000" b="1" dirty="0"/>
              <a:t>Ведущий:</a:t>
            </a:r>
            <a:r>
              <a:rPr lang="ru-RU" sz="1000" dirty="0"/>
              <a:t> Россия – страна вековой культуры и великой духовности, богатой историей,    обычаями, традициями народов, ее населяющих. Многовековая дружба народов остается всегда важным достижением всех россиян! А о дружбе с народами Северного Кавказа можно говорить очень долго.</a:t>
            </a:r>
          </a:p>
          <a:p>
            <a:r>
              <a:rPr lang="ru-RU" sz="1000" b="1" i="1" dirty="0" err="1"/>
              <a:t>Сташ</a:t>
            </a:r>
            <a:r>
              <a:rPr lang="ru-RU" sz="1000" b="1" i="1" dirty="0"/>
              <a:t> Амина – «Мой Кавказ»</a:t>
            </a:r>
            <a:endParaRPr lang="ru-RU" sz="1000" dirty="0"/>
          </a:p>
          <a:p>
            <a:r>
              <a:rPr lang="ru-RU" sz="1000" b="1" i="1" dirty="0"/>
              <a:t>Выступление команды СОШ № 18 (Осетия)</a:t>
            </a:r>
            <a:endParaRPr lang="ru-RU" sz="1000" dirty="0"/>
          </a:p>
          <a:p>
            <a:r>
              <a:rPr lang="ru-RU" sz="1000" b="1" i="1" dirty="0"/>
              <a:t>Выступление команды СОШ № 21 (Чеченская республика)</a:t>
            </a:r>
            <a:endParaRPr lang="ru-RU" sz="1000" dirty="0"/>
          </a:p>
          <a:p>
            <a:r>
              <a:rPr lang="ru-RU" sz="1000" b="1" i="1" dirty="0"/>
              <a:t>Выступление команды СОШ № 7 (Грузия) </a:t>
            </a:r>
            <a:endParaRPr lang="ru-RU" sz="1000" dirty="0"/>
          </a:p>
          <a:p>
            <a:r>
              <a:rPr lang="ru-RU" sz="1000" b="1" dirty="0"/>
              <a:t>Ведущий:</a:t>
            </a:r>
            <a:r>
              <a:rPr lang="ru-RU" sz="1000" dirty="0"/>
              <a:t> У России много добрых друзей и соседей, </a:t>
            </a:r>
            <a:r>
              <a:rPr lang="ru-RU" sz="1000" dirty="0" smtClean="0"/>
              <a:t>и они из них - украинцы </a:t>
            </a:r>
            <a:r>
              <a:rPr lang="ru-RU" sz="1000" dirty="0"/>
              <a:t>и  </a:t>
            </a:r>
            <a:r>
              <a:rPr lang="ru-RU" sz="1000" dirty="0" smtClean="0"/>
              <a:t>белорусы. </a:t>
            </a:r>
            <a:endParaRPr lang="ru-RU" sz="1000" dirty="0"/>
          </a:p>
          <a:p>
            <a:r>
              <a:rPr lang="ru-RU" sz="1000" b="1" i="1" dirty="0"/>
              <a:t>Музыкальный номер в исполнении СОШ № 13</a:t>
            </a:r>
            <a:endParaRPr lang="ru-RU" sz="1000" dirty="0"/>
          </a:p>
          <a:p>
            <a:r>
              <a:rPr lang="ru-RU" sz="1000" b="1" i="1" dirty="0"/>
              <a:t>Выступление команды СОШ № 1 (Украина)</a:t>
            </a:r>
            <a:endParaRPr lang="ru-RU" sz="1000" dirty="0"/>
          </a:p>
          <a:p>
            <a:r>
              <a:rPr lang="ru-RU" sz="1000" b="1" dirty="0"/>
              <a:t>Ведущий:</a:t>
            </a:r>
            <a:r>
              <a:rPr lang="ru-RU" sz="1000" dirty="0"/>
              <a:t> Культура каждого народа имеет свою ценность и уникальность. И не смотря на то, что разные народы проживают в разных государствах, у всех у нас есть общий дом – Земля. И никакие границы не смогут помешать нам  дружить, общаться и любить.</a:t>
            </a:r>
          </a:p>
          <a:p>
            <a:r>
              <a:rPr lang="ru-RU" sz="1000" b="1" i="1" dirty="0"/>
              <a:t>Выступление команды лицея № 45 (Греция)</a:t>
            </a:r>
            <a:endParaRPr lang="ru-RU" sz="1000" dirty="0"/>
          </a:p>
          <a:p>
            <a:r>
              <a:rPr lang="ru-RU" sz="1000" b="1" i="1" dirty="0"/>
              <a:t>Выступление команды лицея № 3 (Армения</a:t>
            </a:r>
            <a:r>
              <a:rPr lang="ru-RU" sz="1000" b="1" i="1" dirty="0" smtClean="0"/>
              <a:t>)</a:t>
            </a:r>
          </a:p>
          <a:p>
            <a:r>
              <a:rPr lang="ru-RU" sz="1000" b="1" i="1" dirty="0" smtClean="0"/>
              <a:t>На сцену под музыку «Кубань – отчий дом» выходят все команды</a:t>
            </a:r>
            <a:endParaRPr lang="ru-RU" sz="1000" dirty="0"/>
          </a:p>
          <a:p>
            <a:r>
              <a:rPr lang="ru-RU" sz="1000" b="1" dirty="0"/>
              <a:t>Ведущий:</a:t>
            </a:r>
            <a:r>
              <a:rPr lang="ru-RU" sz="1000" dirty="0"/>
              <a:t> Слово для награждения и вручения кубков победителей предоставляется: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 Начальнику </a:t>
            </a:r>
            <a:r>
              <a:rPr lang="ru-RU" sz="1000" dirty="0"/>
              <a:t>управления </a:t>
            </a:r>
            <a:r>
              <a:rPr lang="ru-RU" sz="1000" dirty="0" smtClean="0"/>
              <a:t>образования </a:t>
            </a:r>
            <a:r>
              <a:rPr lang="ru-RU" sz="1000" dirty="0"/>
              <a:t>МО Кавказский район – Демченко </a:t>
            </a:r>
            <a:r>
              <a:rPr lang="ru-RU" sz="1000" dirty="0" err="1" smtClean="0"/>
              <a:t>Седе</a:t>
            </a:r>
            <a:r>
              <a:rPr lang="ru-RU" sz="1000" dirty="0" smtClean="0"/>
              <a:t> Григорьевне</a:t>
            </a:r>
            <a:endParaRPr lang="ru-RU" sz="1000" dirty="0"/>
          </a:p>
          <a:p>
            <a:pPr marL="228600" indent="-228600">
              <a:buAutoNum type="arabicPeriod"/>
            </a:pPr>
            <a:r>
              <a:rPr lang="ru-RU" sz="1000" dirty="0" smtClean="0"/>
              <a:t>Руководителю исполнительного комитета партии </a:t>
            </a:r>
            <a:r>
              <a:rPr lang="ru-RU" sz="1000" dirty="0"/>
              <a:t>«Единая Россия» - Лепко </a:t>
            </a:r>
            <a:r>
              <a:rPr lang="ru-RU" sz="1000" dirty="0" smtClean="0"/>
              <a:t>Вере Николаевне</a:t>
            </a:r>
            <a:endParaRPr lang="ru-RU" sz="1000" dirty="0"/>
          </a:p>
          <a:p>
            <a:r>
              <a:rPr lang="ru-RU" sz="1000" b="1" dirty="0" smtClean="0"/>
              <a:t>Ведущий</a:t>
            </a:r>
            <a:r>
              <a:rPr lang="ru-RU" sz="1000" b="1" dirty="0"/>
              <a:t>:</a:t>
            </a:r>
            <a:r>
              <a:rPr lang="ru-RU" sz="1000" dirty="0"/>
              <a:t> </a:t>
            </a:r>
            <a:r>
              <a:rPr lang="ru-RU" sz="1000" dirty="0" smtClean="0"/>
              <a:t>Сегодня на фестивале </a:t>
            </a:r>
            <a:r>
              <a:rPr lang="ru-RU" sz="1000" dirty="0"/>
              <a:t>мы увидели, что мир вокруг нас так разнообразен, что мы так не похожи друг на друга, но у нас так много общего! Наш фестиваль подошел к концу, мы всех благодарим за внимание. До свиданье, 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398186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0"/>
            <a:ext cx="81369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Отборочный тур районного фестиваля национальных культур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«Радуга друзей»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 год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61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 r="5845"/>
          <a:stretch/>
        </p:blipFill>
        <p:spPr>
          <a:xfrm>
            <a:off x="3275856" y="1251049"/>
            <a:ext cx="5493995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43608" y="188640"/>
            <a:ext cx="59046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МБОУ СОШ № 21</a:t>
            </a:r>
          </a:p>
          <a:p>
            <a:pPr algn="ctr"/>
            <a:endParaRPr lang="ru-RU" sz="4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55" y="5517232"/>
            <a:ext cx="41834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Команда представляет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чеченскую национальность</a:t>
            </a:r>
            <a:endParaRPr lang="ru-RU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45696"/>
            <a:ext cx="5476587" cy="410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051720" y="5011196"/>
            <a:ext cx="59046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МБОУ СОШ № 15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692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немцы</a:t>
            </a:r>
            <a:endParaRPr lang="ru-RU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5" y="2120662"/>
            <a:ext cx="3348373" cy="4464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19672" y="704890"/>
            <a:ext cx="59046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МБОУ СОШ № 13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белорусы</a:t>
            </a:r>
            <a:endParaRPr lang="ru-RU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8" y="2131115"/>
            <a:ext cx="5856650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354226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МБОУ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лицей № 45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Команда представляет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греческую </a:t>
            </a:r>
            <a:r>
              <a:rPr lang="ru-RU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национальность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85895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1274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Татьяна</cp:lastModifiedBy>
  <cp:revision>33</cp:revision>
  <dcterms:created xsi:type="dcterms:W3CDTF">2012-03-19T11:30:22Z</dcterms:created>
  <dcterms:modified xsi:type="dcterms:W3CDTF">2013-09-04T16:14:48Z</dcterms:modified>
</cp:coreProperties>
</file>