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86" r:id="rId4"/>
    <p:sldId id="287" r:id="rId5"/>
    <p:sldId id="288" r:id="rId6"/>
    <p:sldId id="289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104" d="100"/>
          <a:sy n="104" d="100"/>
        </p:scale>
        <p:origin x="-15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B3FB5-3578-4AD4-BDC3-35E68BAACFE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A371716A-CB72-4033-92DD-A596171DD7EF}">
      <dgm:prSet phldrT="[Текст]" custT="1"/>
      <dgm:spPr/>
      <dgm:t>
        <a:bodyPr/>
        <a:lstStyle/>
        <a:p>
          <a:r>
            <a:rPr lang="ru-RU" sz="2800" dirty="0" smtClean="0"/>
            <a:t>способности</a:t>
          </a:r>
          <a:endParaRPr lang="ru-RU" sz="2800" dirty="0"/>
        </a:p>
      </dgm:t>
    </dgm:pt>
    <dgm:pt modelId="{AA2887EC-E9D6-4D0E-9A85-EC38AA360966}" type="parTrans" cxnId="{4EB5BFCE-B9A3-4FF5-B173-05873A6F4C9A}">
      <dgm:prSet/>
      <dgm:spPr/>
      <dgm:t>
        <a:bodyPr/>
        <a:lstStyle/>
        <a:p>
          <a:endParaRPr lang="ru-RU"/>
        </a:p>
      </dgm:t>
    </dgm:pt>
    <dgm:pt modelId="{B579D806-C50C-459A-BEBF-93CA9CBDEF48}" type="sibTrans" cxnId="{4EB5BFCE-B9A3-4FF5-B173-05873A6F4C9A}">
      <dgm:prSet/>
      <dgm:spPr/>
      <dgm:t>
        <a:bodyPr/>
        <a:lstStyle/>
        <a:p>
          <a:endParaRPr lang="ru-RU"/>
        </a:p>
      </dgm:t>
    </dgm:pt>
    <dgm:pt modelId="{A68B8146-BAA1-4FD4-AD60-5256BDC8624C}">
      <dgm:prSet phldrT="[Текст]"/>
      <dgm:spPr/>
      <dgm:t>
        <a:bodyPr/>
        <a:lstStyle/>
        <a:p>
          <a:r>
            <a:rPr lang="ru-RU" dirty="0" smtClean="0"/>
            <a:t>Лидерские качества</a:t>
          </a:r>
          <a:endParaRPr lang="ru-RU" dirty="0"/>
        </a:p>
      </dgm:t>
    </dgm:pt>
    <dgm:pt modelId="{1B35111A-F5AF-40F6-BE29-4C0FCD857148}" type="parTrans" cxnId="{88D05ED4-9C0B-49F5-9700-8C06D80E760A}">
      <dgm:prSet/>
      <dgm:spPr/>
      <dgm:t>
        <a:bodyPr/>
        <a:lstStyle/>
        <a:p>
          <a:endParaRPr lang="ru-RU"/>
        </a:p>
      </dgm:t>
    </dgm:pt>
    <dgm:pt modelId="{B5AFCAD0-ACEC-41DA-8675-422B46A7B8F9}" type="sibTrans" cxnId="{88D05ED4-9C0B-49F5-9700-8C06D80E760A}">
      <dgm:prSet/>
      <dgm:spPr/>
      <dgm:t>
        <a:bodyPr/>
        <a:lstStyle/>
        <a:p>
          <a:endParaRPr lang="ru-RU"/>
        </a:p>
      </dgm:t>
    </dgm:pt>
    <dgm:pt modelId="{04802B10-D545-4337-A459-FEC78772F0A4}">
      <dgm:prSet phldrT="[Текст]" custT="1"/>
      <dgm:spPr/>
      <dgm:t>
        <a:bodyPr/>
        <a:lstStyle/>
        <a:p>
          <a:r>
            <a:rPr lang="ru-RU" sz="2800" dirty="0" smtClean="0"/>
            <a:t>знания</a:t>
          </a:r>
          <a:endParaRPr lang="ru-RU" sz="2800" dirty="0"/>
        </a:p>
      </dgm:t>
    </dgm:pt>
    <dgm:pt modelId="{944E33AA-2ED8-4DC3-BF18-D3C1E0DDFA91}" type="parTrans" cxnId="{728CF0BD-B64B-4DDA-A6B2-71206B260511}">
      <dgm:prSet/>
      <dgm:spPr/>
      <dgm:t>
        <a:bodyPr/>
        <a:lstStyle/>
        <a:p>
          <a:endParaRPr lang="ru-RU"/>
        </a:p>
      </dgm:t>
    </dgm:pt>
    <dgm:pt modelId="{735A3AE3-8E45-4DE4-A493-9A14A670B72E}" type="sibTrans" cxnId="{728CF0BD-B64B-4DDA-A6B2-71206B260511}">
      <dgm:prSet/>
      <dgm:spPr/>
      <dgm:t>
        <a:bodyPr/>
        <a:lstStyle/>
        <a:p>
          <a:endParaRPr lang="ru-RU"/>
        </a:p>
      </dgm:t>
    </dgm:pt>
    <dgm:pt modelId="{214D313C-523E-464E-8D3C-E5CD833330A6}" type="pres">
      <dgm:prSet presAssocID="{49CB3FB5-3578-4AD4-BDC3-35E68BAACFE6}" presName="compositeShape" presStyleCnt="0">
        <dgm:presLayoutVars>
          <dgm:chMax val="7"/>
          <dgm:dir/>
          <dgm:resizeHandles val="exact"/>
        </dgm:presLayoutVars>
      </dgm:prSet>
      <dgm:spPr/>
    </dgm:pt>
    <dgm:pt modelId="{1E9953C0-8328-4AD0-96C0-944E3F1198F6}" type="pres">
      <dgm:prSet presAssocID="{49CB3FB5-3578-4AD4-BDC3-35E68BAACFE6}" presName="wedge1" presStyleLbl="node1" presStyleIdx="0" presStyleCnt="3"/>
      <dgm:spPr/>
      <dgm:t>
        <a:bodyPr/>
        <a:lstStyle/>
        <a:p>
          <a:endParaRPr lang="ru-RU"/>
        </a:p>
      </dgm:t>
    </dgm:pt>
    <dgm:pt modelId="{A1C77C45-BD32-419A-9320-78F1E75518D7}" type="pres">
      <dgm:prSet presAssocID="{49CB3FB5-3578-4AD4-BDC3-35E68BAACFE6}" presName="dummy1a" presStyleCnt="0"/>
      <dgm:spPr/>
    </dgm:pt>
    <dgm:pt modelId="{814CA6F6-8968-4C6C-9879-B9B15266B0D4}" type="pres">
      <dgm:prSet presAssocID="{49CB3FB5-3578-4AD4-BDC3-35E68BAACFE6}" presName="dummy1b" presStyleCnt="0"/>
      <dgm:spPr/>
    </dgm:pt>
    <dgm:pt modelId="{C3365911-5A58-4C7E-9400-E6B76704B5C8}" type="pres">
      <dgm:prSet presAssocID="{49CB3FB5-3578-4AD4-BDC3-35E68BAACFE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38A9E-4454-4844-AF47-875058D14B15}" type="pres">
      <dgm:prSet presAssocID="{49CB3FB5-3578-4AD4-BDC3-35E68BAACFE6}" presName="wedge2" presStyleLbl="node1" presStyleIdx="1" presStyleCnt="3"/>
      <dgm:spPr/>
      <dgm:t>
        <a:bodyPr/>
        <a:lstStyle/>
        <a:p>
          <a:endParaRPr lang="ru-RU"/>
        </a:p>
      </dgm:t>
    </dgm:pt>
    <dgm:pt modelId="{A36B196C-47CD-4A15-ABFA-801AD2C74F33}" type="pres">
      <dgm:prSet presAssocID="{49CB3FB5-3578-4AD4-BDC3-35E68BAACFE6}" presName="dummy2a" presStyleCnt="0"/>
      <dgm:spPr/>
    </dgm:pt>
    <dgm:pt modelId="{C4762B44-10A1-4697-A2BC-D3D7248F8ABF}" type="pres">
      <dgm:prSet presAssocID="{49CB3FB5-3578-4AD4-BDC3-35E68BAACFE6}" presName="dummy2b" presStyleCnt="0"/>
      <dgm:spPr/>
    </dgm:pt>
    <dgm:pt modelId="{C9F07C49-7683-483D-853A-B6B2B56962C4}" type="pres">
      <dgm:prSet presAssocID="{49CB3FB5-3578-4AD4-BDC3-35E68BAACFE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71523-0B95-4578-A8B0-8BC63836530F}" type="pres">
      <dgm:prSet presAssocID="{49CB3FB5-3578-4AD4-BDC3-35E68BAACFE6}" presName="wedge3" presStyleLbl="node1" presStyleIdx="2" presStyleCnt="3"/>
      <dgm:spPr/>
      <dgm:t>
        <a:bodyPr/>
        <a:lstStyle/>
        <a:p>
          <a:endParaRPr lang="ru-RU"/>
        </a:p>
      </dgm:t>
    </dgm:pt>
    <dgm:pt modelId="{FA235689-2D32-4562-892C-7B0C8D3BDFDD}" type="pres">
      <dgm:prSet presAssocID="{49CB3FB5-3578-4AD4-BDC3-35E68BAACFE6}" presName="dummy3a" presStyleCnt="0"/>
      <dgm:spPr/>
    </dgm:pt>
    <dgm:pt modelId="{0A83F00D-FB1D-4991-B67B-C3E8355A273B}" type="pres">
      <dgm:prSet presAssocID="{49CB3FB5-3578-4AD4-BDC3-35E68BAACFE6}" presName="dummy3b" presStyleCnt="0"/>
      <dgm:spPr/>
    </dgm:pt>
    <dgm:pt modelId="{F5E35A49-441E-42C7-A1F6-71EBFA93C7EC}" type="pres">
      <dgm:prSet presAssocID="{49CB3FB5-3578-4AD4-BDC3-35E68BAACFE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D1AEA-C962-4ED1-AFB1-19E56CB5CAB4}" type="pres">
      <dgm:prSet presAssocID="{B579D806-C50C-459A-BEBF-93CA9CBDEF48}" presName="arrowWedge1" presStyleLbl="fgSibTrans2D1" presStyleIdx="0" presStyleCnt="3"/>
      <dgm:spPr/>
    </dgm:pt>
    <dgm:pt modelId="{22562225-3E7D-4D96-B65C-BB9CFC900595}" type="pres">
      <dgm:prSet presAssocID="{B5AFCAD0-ACEC-41DA-8675-422B46A7B8F9}" presName="arrowWedge2" presStyleLbl="fgSibTrans2D1" presStyleIdx="1" presStyleCnt="3"/>
      <dgm:spPr/>
    </dgm:pt>
    <dgm:pt modelId="{45489A41-9297-48E5-A13E-0C5564593063}" type="pres">
      <dgm:prSet presAssocID="{735A3AE3-8E45-4DE4-A493-9A14A670B72E}" presName="arrowWedge3" presStyleLbl="fgSibTrans2D1" presStyleIdx="2" presStyleCnt="3"/>
      <dgm:spPr/>
    </dgm:pt>
  </dgm:ptLst>
  <dgm:cxnLst>
    <dgm:cxn modelId="{728CF0BD-B64B-4DDA-A6B2-71206B260511}" srcId="{49CB3FB5-3578-4AD4-BDC3-35E68BAACFE6}" destId="{04802B10-D545-4337-A459-FEC78772F0A4}" srcOrd="2" destOrd="0" parTransId="{944E33AA-2ED8-4DC3-BF18-D3C1E0DDFA91}" sibTransId="{735A3AE3-8E45-4DE4-A493-9A14A670B72E}"/>
    <dgm:cxn modelId="{506A23CA-2546-4626-9582-EE264630F91B}" type="presOf" srcId="{49CB3FB5-3578-4AD4-BDC3-35E68BAACFE6}" destId="{214D313C-523E-464E-8D3C-E5CD833330A6}" srcOrd="0" destOrd="0" presId="urn:microsoft.com/office/officeart/2005/8/layout/cycle8"/>
    <dgm:cxn modelId="{53FD0355-2462-4710-B24E-4922A9C6AD32}" type="presOf" srcId="{04802B10-D545-4337-A459-FEC78772F0A4}" destId="{86771523-0B95-4578-A8B0-8BC63836530F}" srcOrd="0" destOrd="0" presId="urn:microsoft.com/office/officeart/2005/8/layout/cycle8"/>
    <dgm:cxn modelId="{419AF9C0-18E7-438E-AB0D-A3F27504F510}" type="presOf" srcId="{A68B8146-BAA1-4FD4-AD60-5256BDC8624C}" destId="{B1638A9E-4454-4844-AF47-875058D14B15}" srcOrd="0" destOrd="0" presId="urn:microsoft.com/office/officeart/2005/8/layout/cycle8"/>
    <dgm:cxn modelId="{FD7D7254-AEC6-4A4A-B11C-2B2A68519BA8}" type="presOf" srcId="{A371716A-CB72-4033-92DD-A596171DD7EF}" destId="{C3365911-5A58-4C7E-9400-E6B76704B5C8}" srcOrd="1" destOrd="0" presId="urn:microsoft.com/office/officeart/2005/8/layout/cycle8"/>
    <dgm:cxn modelId="{88D05ED4-9C0B-49F5-9700-8C06D80E760A}" srcId="{49CB3FB5-3578-4AD4-BDC3-35E68BAACFE6}" destId="{A68B8146-BAA1-4FD4-AD60-5256BDC8624C}" srcOrd="1" destOrd="0" parTransId="{1B35111A-F5AF-40F6-BE29-4C0FCD857148}" sibTransId="{B5AFCAD0-ACEC-41DA-8675-422B46A7B8F9}"/>
    <dgm:cxn modelId="{5C3F9B2E-F266-49CD-B835-9CBBE000DFF5}" type="presOf" srcId="{A371716A-CB72-4033-92DD-A596171DD7EF}" destId="{1E9953C0-8328-4AD0-96C0-944E3F1198F6}" srcOrd="0" destOrd="0" presId="urn:microsoft.com/office/officeart/2005/8/layout/cycle8"/>
    <dgm:cxn modelId="{4D76046D-693F-40E8-BFBC-4DCE47C021EA}" type="presOf" srcId="{04802B10-D545-4337-A459-FEC78772F0A4}" destId="{F5E35A49-441E-42C7-A1F6-71EBFA93C7EC}" srcOrd="1" destOrd="0" presId="urn:microsoft.com/office/officeart/2005/8/layout/cycle8"/>
    <dgm:cxn modelId="{4EB5BFCE-B9A3-4FF5-B173-05873A6F4C9A}" srcId="{49CB3FB5-3578-4AD4-BDC3-35E68BAACFE6}" destId="{A371716A-CB72-4033-92DD-A596171DD7EF}" srcOrd="0" destOrd="0" parTransId="{AA2887EC-E9D6-4D0E-9A85-EC38AA360966}" sibTransId="{B579D806-C50C-459A-BEBF-93CA9CBDEF48}"/>
    <dgm:cxn modelId="{319FDDEF-E8EE-468E-AEA4-5E6C70E191CE}" type="presOf" srcId="{A68B8146-BAA1-4FD4-AD60-5256BDC8624C}" destId="{C9F07C49-7683-483D-853A-B6B2B56962C4}" srcOrd="1" destOrd="0" presId="urn:microsoft.com/office/officeart/2005/8/layout/cycle8"/>
    <dgm:cxn modelId="{E6491B4F-AA3D-468D-831A-FAF85940DB59}" type="presParOf" srcId="{214D313C-523E-464E-8D3C-E5CD833330A6}" destId="{1E9953C0-8328-4AD0-96C0-944E3F1198F6}" srcOrd="0" destOrd="0" presId="urn:microsoft.com/office/officeart/2005/8/layout/cycle8"/>
    <dgm:cxn modelId="{1F657D0C-6E0D-40EE-8DCD-F0D1C6FFB28E}" type="presParOf" srcId="{214D313C-523E-464E-8D3C-E5CD833330A6}" destId="{A1C77C45-BD32-419A-9320-78F1E75518D7}" srcOrd="1" destOrd="0" presId="urn:microsoft.com/office/officeart/2005/8/layout/cycle8"/>
    <dgm:cxn modelId="{9F9E53E6-9564-4599-AB4F-F8D9026E6A43}" type="presParOf" srcId="{214D313C-523E-464E-8D3C-E5CD833330A6}" destId="{814CA6F6-8968-4C6C-9879-B9B15266B0D4}" srcOrd="2" destOrd="0" presId="urn:microsoft.com/office/officeart/2005/8/layout/cycle8"/>
    <dgm:cxn modelId="{43385459-6EE6-49A0-9E44-A8EE4DF88362}" type="presParOf" srcId="{214D313C-523E-464E-8D3C-E5CD833330A6}" destId="{C3365911-5A58-4C7E-9400-E6B76704B5C8}" srcOrd="3" destOrd="0" presId="urn:microsoft.com/office/officeart/2005/8/layout/cycle8"/>
    <dgm:cxn modelId="{6F87199A-09CC-47A1-BA5E-762DE9259FD9}" type="presParOf" srcId="{214D313C-523E-464E-8D3C-E5CD833330A6}" destId="{B1638A9E-4454-4844-AF47-875058D14B15}" srcOrd="4" destOrd="0" presId="urn:microsoft.com/office/officeart/2005/8/layout/cycle8"/>
    <dgm:cxn modelId="{38BBB7C3-F96F-4A40-8E94-737239C6EDD4}" type="presParOf" srcId="{214D313C-523E-464E-8D3C-E5CD833330A6}" destId="{A36B196C-47CD-4A15-ABFA-801AD2C74F33}" srcOrd="5" destOrd="0" presId="urn:microsoft.com/office/officeart/2005/8/layout/cycle8"/>
    <dgm:cxn modelId="{2B4BE164-4BB6-438B-90AD-EB33694CC9A1}" type="presParOf" srcId="{214D313C-523E-464E-8D3C-E5CD833330A6}" destId="{C4762B44-10A1-4697-A2BC-D3D7248F8ABF}" srcOrd="6" destOrd="0" presId="urn:microsoft.com/office/officeart/2005/8/layout/cycle8"/>
    <dgm:cxn modelId="{99CD43A1-7CCD-4C9B-9319-51E2D549153C}" type="presParOf" srcId="{214D313C-523E-464E-8D3C-E5CD833330A6}" destId="{C9F07C49-7683-483D-853A-B6B2B56962C4}" srcOrd="7" destOrd="0" presId="urn:microsoft.com/office/officeart/2005/8/layout/cycle8"/>
    <dgm:cxn modelId="{1EB12869-FE1E-43E0-9920-6016A58388A2}" type="presParOf" srcId="{214D313C-523E-464E-8D3C-E5CD833330A6}" destId="{86771523-0B95-4578-A8B0-8BC63836530F}" srcOrd="8" destOrd="0" presId="urn:microsoft.com/office/officeart/2005/8/layout/cycle8"/>
    <dgm:cxn modelId="{2A29FB95-616C-486C-9280-1DABC6D3F77A}" type="presParOf" srcId="{214D313C-523E-464E-8D3C-E5CD833330A6}" destId="{FA235689-2D32-4562-892C-7B0C8D3BDFDD}" srcOrd="9" destOrd="0" presId="urn:microsoft.com/office/officeart/2005/8/layout/cycle8"/>
    <dgm:cxn modelId="{3189247D-C03D-4037-AB19-081C8DC0E343}" type="presParOf" srcId="{214D313C-523E-464E-8D3C-E5CD833330A6}" destId="{0A83F00D-FB1D-4991-B67B-C3E8355A273B}" srcOrd="10" destOrd="0" presId="urn:microsoft.com/office/officeart/2005/8/layout/cycle8"/>
    <dgm:cxn modelId="{4BB11072-BAED-48AE-816B-E36E07D32A03}" type="presParOf" srcId="{214D313C-523E-464E-8D3C-E5CD833330A6}" destId="{F5E35A49-441E-42C7-A1F6-71EBFA93C7EC}" srcOrd="11" destOrd="0" presId="urn:microsoft.com/office/officeart/2005/8/layout/cycle8"/>
    <dgm:cxn modelId="{525E875A-94A7-45B0-8523-98229F173ECE}" type="presParOf" srcId="{214D313C-523E-464E-8D3C-E5CD833330A6}" destId="{4B6D1AEA-C962-4ED1-AFB1-19E56CB5CAB4}" srcOrd="12" destOrd="0" presId="urn:microsoft.com/office/officeart/2005/8/layout/cycle8"/>
    <dgm:cxn modelId="{431D8623-EE91-49A2-A01E-FAE24592DED0}" type="presParOf" srcId="{214D313C-523E-464E-8D3C-E5CD833330A6}" destId="{22562225-3E7D-4D96-B65C-BB9CFC900595}" srcOrd="13" destOrd="0" presId="urn:microsoft.com/office/officeart/2005/8/layout/cycle8"/>
    <dgm:cxn modelId="{52D15D56-960E-41D7-9929-2D14EF18AA55}" type="presParOf" srcId="{214D313C-523E-464E-8D3C-E5CD833330A6}" destId="{45489A41-9297-48E5-A13E-0C5564593063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5FE8D-39EA-4EF3-A544-E0FE43F62B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25A56-C901-4859-8EB7-931612AD2A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BC0FB2B7-1E18-4433-9AA1-0246AE7ECA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A764A-F899-4BC8-88E3-19FAA5770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0EB53-5DE2-4694-AF55-888EBB8FC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60177E-63BD-40E5-B0AD-2E327DE11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F62214-E235-4485-ACD8-CEF8FCD47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9D533FB-B02C-41B2-837D-6CDD455A0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DDBF9D-4770-48F8-835C-A6F6F4816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0CE580-3557-43DE-8296-14DA9FE12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BCB0-9569-4EE5-A60C-7026C65B2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B9082-845A-4764-B6A4-6A56BA4111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D9D47-82D5-409A-9608-1244F0ED2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AA125-278C-41D4-8B4A-F29348F1D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BB12-4630-44D9-B279-2B593FE90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664DB-6258-4BEE-870F-3F292C767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601CB-2E3D-48F3-9C78-6E470C2662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6B9C0-8A81-4728-8E12-C42AFDFAE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D4161C-3C89-42F5-BF8C-04330BC0C1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" y="1970088"/>
            <a:ext cx="8229600" cy="1470025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ru-RU" dirty="0" smtClean="0"/>
              <a:t>Лидерская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компетентность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500034" y="2071678"/>
            <a:ext cx="8110566" cy="3942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20000"/>
              </a:lnSpc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gray">
          <a:xfrm>
            <a:off x="1376363" y="5462588"/>
            <a:ext cx="23399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Chart Title in here</a:t>
            </a:r>
          </a:p>
        </p:txBody>
      </p:sp>
      <p:sp>
        <p:nvSpPr>
          <p:cNvPr id="28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положительная энергетика</a:t>
            </a:r>
          </a:p>
          <a:p>
            <a:r>
              <a:rPr lang="ru-RU" dirty="0" smtClean="0"/>
              <a:t>- умение объективно оценивать работу коллег</a:t>
            </a:r>
          </a:p>
          <a:p>
            <a:r>
              <a:rPr lang="ru-RU" dirty="0" smtClean="0"/>
              <a:t>- способность влиять на людей</a:t>
            </a:r>
          </a:p>
          <a:p>
            <a:r>
              <a:rPr lang="ru-RU" dirty="0" smtClean="0"/>
              <a:t>- способность вести за собой</a:t>
            </a:r>
          </a:p>
          <a:p>
            <a:r>
              <a:rPr lang="ru-RU" dirty="0" smtClean="0"/>
              <a:t>- способность быть наставником</a:t>
            </a:r>
          </a:p>
          <a:p>
            <a:r>
              <a:rPr lang="ru-RU" dirty="0" smtClean="0"/>
              <a:t>- способность заботиться о коллегах</a:t>
            </a:r>
          </a:p>
          <a:p>
            <a:r>
              <a:rPr lang="ru-RU" dirty="0" smtClean="0"/>
              <a:t>- способность управлять волнениями и амбициями</a:t>
            </a:r>
          </a:p>
          <a:p>
            <a:r>
              <a:rPr lang="ru-RU" dirty="0" smtClean="0"/>
              <a:t>- уметь стратегически мыслить</a:t>
            </a:r>
          </a:p>
          <a:p>
            <a:r>
              <a:rPr lang="ru-RU" dirty="0" smtClean="0"/>
              <a:t>-  уметь выстраивать отношения и договариваться</a:t>
            </a:r>
          </a:p>
          <a:p>
            <a:pPr>
              <a:buFontTx/>
              <a:buChar char="-"/>
            </a:pPr>
            <a:r>
              <a:rPr lang="ru-RU" dirty="0" smtClean="0"/>
              <a:t>способность быстро переключаться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Каким должен быть лидер?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227571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Навыки, определяющие позицию</a:t>
            </a:r>
            <a:br>
              <a:rPr lang="ru-RU" sz="3600" dirty="0" smtClean="0"/>
            </a:br>
            <a:r>
              <a:rPr lang="ru-RU" sz="3600" dirty="0" smtClean="0"/>
              <a:t> и направленность лидера как личности </a:t>
            </a:r>
            <a:r>
              <a:rPr lang="ru-RU" sz="4400" dirty="0" smtClean="0"/>
              <a:t>, </a:t>
            </a:r>
            <a:r>
              <a:rPr lang="ru-RU" sz="3600" dirty="0" smtClean="0"/>
              <a:t>индивида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Знания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нормативно – правовые документы, регламентирующие профессиональную деятельность</a:t>
            </a:r>
          </a:p>
          <a:p>
            <a:r>
              <a:rPr lang="ru-RU" dirty="0" smtClean="0"/>
              <a:t>-основы менеджмента и психологии</a:t>
            </a:r>
          </a:p>
          <a:p>
            <a:r>
              <a:rPr lang="ru-RU" dirty="0" smtClean="0"/>
              <a:t>- современные технологии в управлении человеческими ресурсами</a:t>
            </a:r>
          </a:p>
          <a:p>
            <a:r>
              <a:rPr lang="ru-RU" dirty="0" smtClean="0"/>
              <a:t>- опыт успешного управления</a:t>
            </a:r>
          </a:p>
          <a:p>
            <a:r>
              <a:rPr lang="ru-RU" dirty="0" smtClean="0"/>
              <a:t>-мотивация труда – потребности интересы коллектива</a:t>
            </a:r>
          </a:p>
          <a:p>
            <a:r>
              <a:rPr lang="ru-RU" dirty="0" smtClean="0"/>
              <a:t>собственные потенциальные возможности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          Способности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- создавать атмосферу восторга</a:t>
            </a:r>
            <a:br>
              <a:rPr lang="ru-RU" sz="2400" dirty="0" smtClean="0"/>
            </a:br>
            <a:r>
              <a:rPr lang="ru-RU" sz="2400" dirty="0" smtClean="0"/>
              <a:t>- объективно оценивать работу коллег</a:t>
            </a:r>
            <a:br>
              <a:rPr lang="ru-RU" sz="2400" dirty="0" smtClean="0"/>
            </a:br>
            <a:r>
              <a:rPr lang="ru-RU" sz="2400" dirty="0" smtClean="0"/>
              <a:t>- влиять на людей</a:t>
            </a:r>
            <a:br>
              <a:rPr lang="ru-RU" sz="2400" dirty="0" smtClean="0"/>
            </a:br>
            <a:r>
              <a:rPr lang="ru-RU" sz="2400" dirty="0" smtClean="0"/>
              <a:t>- вести людей за собой</a:t>
            </a:r>
            <a:br>
              <a:rPr lang="ru-RU" sz="2400" dirty="0" smtClean="0"/>
            </a:br>
            <a:r>
              <a:rPr lang="ru-RU" sz="2400" dirty="0" smtClean="0"/>
              <a:t>- быть наставником</a:t>
            </a:r>
            <a:br>
              <a:rPr lang="ru-RU" sz="2400" dirty="0" smtClean="0"/>
            </a:br>
            <a:r>
              <a:rPr lang="ru-RU" sz="2400" dirty="0" smtClean="0"/>
              <a:t>- заботиться о коллегах и оказывать им помощь</a:t>
            </a:r>
            <a:br>
              <a:rPr lang="ru-RU" sz="2400" dirty="0" smtClean="0"/>
            </a:br>
            <a:r>
              <a:rPr lang="ru-RU" sz="2400" dirty="0" smtClean="0"/>
              <a:t>- управлять волнениями и амбициями коллег</a:t>
            </a:r>
            <a:br>
              <a:rPr lang="ru-RU" sz="2400" dirty="0" smtClean="0"/>
            </a:br>
            <a:r>
              <a:rPr lang="ru-RU" sz="2400" dirty="0" smtClean="0"/>
              <a:t>- выстраивать отношения</a:t>
            </a:r>
            <a:br>
              <a:rPr lang="ru-RU" sz="2400" dirty="0" smtClean="0"/>
            </a:br>
            <a:r>
              <a:rPr lang="ru-RU" sz="2400" dirty="0" smtClean="0"/>
              <a:t>- стратегически мыслить</a:t>
            </a:r>
            <a:br>
              <a:rPr lang="ru-RU" sz="2400" dirty="0" smtClean="0"/>
            </a:br>
            <a:r>
              <a:rPr lang="ru-RU" sz="2400" dirty="0" smtClean="0"/>
              <a:t>- быстро переключаться</a:t>
            </a:r>
            <a:br>
              <a:rPr lang="ru-RU" sz="2400" dirty="0" smtClean="0"/>
            </a:br>
            <a:r>
              <a:rPr lang="ru-RU" sz="2400" dirty="0" smtClean="0"/>
              <a:t>- быть источником позитивного воодушевления</a:t>
            </a:r>
            <a:br>
              <a:rPr lang="ru-RU" sz="2400" dirty="0" smtClean="0"/>
            </a:br>
            <a:r>
              <a:rPr lang="ru-RU" sz="2400" dirty="0" smtClean="0"/>
              <a:t>- создавать команду</a:t>
            </a:r>
            <a:br>
              <a:rPr lang="ru-RU" sz="2400" dirty="0" smtClean="0"/>
            </a:br>
            <a:r>
              <a:rPr lang="ru-RU" sz="2400" dirty="0" smtClean="0"/>
              <a:t>- поднять уровень коллег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ru-RU" dirty="0" smtClean="0"/>
              <a:t>      Лидерские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приверженность организации</a:t>
            </a:r>
          </a:p>
          <a:p>
            <a:r>
              <a:rPr lang="ru-RU" dirty="0" smtClean="0"/>
              <a:t>- работа в интересах людей</a:t>
            </a:r>
          </a:p>
          <a:p>
            <a:r>
              <a:rPr lang="ru-RU" dirty="0" smtClean="0"/>
              <a:t>- увлеченность </a:t>
            </a:r>
          </a:p>
          <a:p>
            <a:r>
              <a:rPr lang="ru-RU" dirty="0" smtClean="0"/>
              <a:t>- энтузиазм</a:t>
            </a:r>
          </a:p>
          <a:p>
            <a:r>
              <a:rPr lang="ru-RU" dirty="0" smtClean="0"/>
              <a:t>- эмоциональный интеллект</a:t>
            </a:r>
          </a:p>
          <a:p>
            <a:r>
              <a:rPr lang="ru-RU" dirty="0" smtClean="0"/>
              <a:t>- настойчивость</a:t>
            </a:r>
          </a:p>
          <a:p>
            <a:r>
              <a:rPr lang="ru-RU" dirty="0" smtClean="0"/>
              <a:t>- ярко выраженное стремление к профессиональному росту</a:t>
            </a:r>
          </a:p>
          <a:p>
            <a:r>
              <a:rPr lang="ru-RU" dirty="0" smtClean="0"/>
              <a:t>- имидж первого лица</a:t>
            </a:r>
          </a:p>
          <a:p>
            <a:r>
              <a:rPr lang="ru-RU" dirty="0" smtClean="0"/>
              <a:t>- высокое качество жизни</a:t>
            </a:r>
          </a:p>
          <a:p>
            <a:r>
              <a:rPr lang="ru-RU" dirty="0" smtClean="0"/>
              <a:t>-устойчивость жизненных ценностей</a:t>
            </a:r>
          </a:p>
          <a:p>
            <a:r>
              <a:rPr lang="ru-RU" dirty="0" smtClean="0"/>
              <a:t>- личное обаяние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стрессоустойчивость</a:t>
            </a:r>
            <a:endParaRPr lang="ru-RU" dirty="0" smtClean="0"/>
          </a:p>
          <a:p>
            <a:r>
              <a:rPr lang="ru-RU" dirty="0" smtClean="0"/>
              <a:t>- высокая общая культура</a:t>
            </a:r>
          </a:p>
          <a:p>
            <a:r>
              <a:rPr lang="ru-RU" dirty="0" smtClean="0"/>
              <a:t>- уверенность в делах</a:t>
            </a:r>
          </a:p>
          <a:p>
            <a:r>
              <a:rPr lang="ru-RU" dirty="0" smtClean="0"/>
              <a:t>оригинальность в идеях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Имидж первого 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Немыслим без привлекательного облика , кто должен представлять организацию. Лидер должен быть публичным деятелем: вступать в общение с различными социальными группами, социальными партнёрами, представителями властных структур. Лидеру необходим привлекательный внешний облик, индивидуальность, стиль, мода.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03232"/>
          </a:xfrm>
        </p:spPr>
        <p:txBody>
          <a:bodyPr/>
          <a:lstStyle/>
          <a:p>
            <a:r>
              <a:rPr lang="ru-RU" dirty="0" smtClean="0"/>
              <a:t>ТЕМАТИЧЕСКИЙ ПЛАН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642918"/>
          <a:ext cx="8072493" cy="6316724"/>
        </p:xfrm>
        <a:graphic>
          <a:graphicData uri="http://schemas.openxmlformats.org/drawingml/2006/table">
            <a:tbl>
              <a:tblPr/>
              <a:tblGrid>
                <a:gridCol w="1144622"/>
                <a:gridCol w="5669871"/>
                <a:gridCol w="1258000"/>
              </a:tblGrid>
              <a:tr h="32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Занятия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«Наше – значит мое» (знакомство с планом работы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Давайте познакомимся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1.«Я – гражданин России»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Приглядись к тому, кто рядом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Час общения (встреча с кандидатом в депутаты)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2.Письмо мэру города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3.Дружба – это доверие без границ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Форум лидеров «Проблемы школы и пути их решения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Встреча с успешным человеком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Мы – команда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1.Час общения с представителями управленческого аппарата различных учреждений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Разработка акции милосердия (Дом ветеранов, приют «Забота»)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Понятие о личности. Ценностные ориентации личности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Встреча с участниками боевых действий в горячих точках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Потребности человека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Выпуск газеты «Лидер»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День самоуправления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Каналы восприятия информации. Умение распознавать людей.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Встреча с главным экологом города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Оформление 3 этажа (финал проекта «Наше – значит мое)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Итоговое заседание. Награждение наиболее активных лидеров.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25</TotalTime>
  <Words>371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580TGp_general_light_ani</vt:lpstr>
      <vt:lpstr>               Лидерская                компетентность </vt:lpstr>
      <vt:lpstr>   Каким должен быть лидер?</vt:lpstr>
      <vt:lpstr>Навыки, определяющие позицию  и направленность лидера как личности , индивида </vt:lpstr>
      <vt:lpstr>                    Знания</vt:lpstr>
      <vt:lpstr>             Способности </vt:lpstr>
      <vt:lpstr>      Лидерские качества</vt:lpstr>
      <vt:lpstr>        Имидж первого лица</vt:lpstr>
      <vt:lpstr>ТЕМАТИЧЕСКИЙ ПЛАН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Лидерская                компетентность </dc:title>
  <dc:creator>СОШ №26</dc:creator>
  <cp:lastModifiedBy>СОШ №26</cp:lastModifiedBy>
  <cp:revision>3</cp:revision>
  <dcterms:created xsi:type="dcterms:W3CDTF">2010-10-27T09:22:26Z</dcterms:created>
  <dcterms:modified xsi:type="dcterms:W3CDTF">2011-09-22T09:03:32Z</dcterms:modified>
</cp:coreProperties>
</file>