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3"/>
  </p:notesMasterIdLst>
  <p:sldIdLst>
    <p:sldId id="288" r:id="rId2"/>
    <p:sldId id="301" r:id="rId3"/>
    <p:sldId id="289" r:id="rId4"/>
    <p:sldId id="287" r:id="rId5"/>
    <p:sldId id="278" r:id="rId6"/>
    <p:sldId id="297" r:id="rId7"/>
    <p:sldId id="279" r:id="rId8"/>
    <p:sldId id="290" r:id="rId9"/>
    <p:sldId id="284" r:id="rId10"/>
    <p:sldId id="280" r:id="rId11"/>
    <p:sldId id="291" r:id="rId12"/>
    <p:sldId id="292" r:id="rId13"/>
    <p:sldId id="286" r:id="rId14"/>
    <p:sldId id="293" r:id="rId15"/>
    <p:sldId id="295" r:id="rId16"/>
    <p:sldId id="283" r:id="rId17"/>
    <p:sldId id="300" r:id="rId18"/>
    <p:sldId id="299" r:id="rId19"/>
    <p:sldId id="281" r:id="rId20"/>
    <p:sldId id="282" r:id="rId21"/>
    <p:sldId id="285" r:id="rId22"/>
  </p:sldIdLst>
  <p:sldSz cx="9144000" cy="6858000" type="screen4x3"/>
  <p:notesSz cx="6815138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8" autoAdjust="0"/>
  </p:normalViewPr>
  <p:slideViewPr>
    <p:cSldViewPr>
      <p:cViewPr varScale="1">
        <p:scale>
          <a:sx n="77" d="100"/>
          <a:sy n="77" d="100"/>
        </p:scale>
        <p:origin x="-6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644F0-FDB6-4AC2-9793-DF11FF37D710}" type="datetimeFigureOut">
              <a:rPr lang="ru-RU"/>
              <a:pPr>
                <a:defRPr/>
              </a:pPr>
              <a:t>24.10.2011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80272B8-1ADB-427B-A6F8-F69959B25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9DA1B6-DB2A-4585-88BA-9752D937F985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5F7BB7-AF1A-4A5B-BF15-FAE891A8C8DA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80269B-248C-4369-ADEC-5EDB0298A997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876-2793-453C-9BB0-3420601F8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A40D-4F43-4091-8005-04E1C27E5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CB5EF-4954-460A-AF4F-771E6ADFE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D154A-EB30-4EDF-BFB7-6A6299F81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528B-B033-43F6-A882-51CDBA498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7F93-13FE-4535-8980-FBCD54189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0F563-29FC-45DB-B70E-5FF058E5B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52D5-9B1E-4568-BB48-75E34CE7F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3704B-08FF-4918-AA77-E098B4399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80ABB-BA3C-4B0D-A6F8-5C6CB3174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8ADA5-25B1-47E3-B837-DE15E7F95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70C1F-CBC7-4433-9B60-AED63EFD5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6D989F1-CC51-4809-B565-4FD4E2F83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4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http://gik.fordak.ru/index.php?PHPSESSID=i3uojh1iqp5gri44nfpda4b3u0&amp;action=dlattach;topic=2579.0;attach=5370;imag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gik.fordak.ru/index.php?PHPSESSID=i3uojh1iqp5gri44nfpda4b3u0&amp;action=dlattach;topic=2579.0;attach=5370;image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http://gik.fordak.ru/index.php?PHPSESSID=i3uojh1iqp5gri44nfpda4b3u0&amp;action=dlattach;topic=2579.0;attach=5370;imag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cards.mail.ru/36/01/0bffb1f0bed37b0f1a0be470c4b20136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285992"/>
            <a:ext cx="7729534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Волонтерский отряд</a:t>
            </a:r>
            <a:br>
              <a:rPr lang="ru-RU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«Парус Надежды» </a:t>
            </a:r>
            <a:br>
              <a:rPr lang="ru-RU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МОУ СОШ № 168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5" name="Picture 6" descr="Scan1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3857625"/>
            <a:ext cx="32734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thumb_5369" descr="http://gik.fordak.ru/index.php?PHPSESSID=i3uojh1iqp5gri44nfpda4b3u0&amp;action=dlattach;topic=2579.0;attach=5370;image"/>
          <p:cNvPicPr>
            <a:picLocks noGrp="1" noChangeAspect="1" noChangeArrowheads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286500" y="142875"/>
            <a:ext cx="2647950" cy="1905000"/>
          </a:xfrm>
          <a:noFill/>
        </p:spPr>
      </p:pic>
      <p:pic>
        <p:nvPicPr>
          <p:cNvPr id="3077" name="Picture 5" descr="D:\Мои документы\мои документы\фото классов 8-9 год\фото 2010-11\выступление парус надежды\IMG_41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28625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D:\Мои документы\мои документы\фото классов 8-9 год\фото 2010-11\выступление парус надежды\IMG_418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4143375"/>
            <a:ext cx="3108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Концерты-поздравления для ветеранов</a:t>
            </a:r>
          </a:p>
        </p:txBody>
      </p:sp>
      <p:pic>
        <p:nvPicPr>
          <p:cNvPr id="12291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500188"/>
            <a:ext cx="4038600" cy="3028950"/>
          </a:xfrm>
          <a:noFill/>
        </p:spPr>
      </p:pic>
      <p:sp>
        <p:nvSpPr>
          <p:cNvPr id="1229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0005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589088"/>
            <a:ext cx="23574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D:\Мои документы\мои документы\фото классов 8-9 год\фото 2010-11\концерт\IMG_41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822825"/>
            <a:ext cx="2357438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dirty="0" smtClean="0">
                <a:solidFill>
                  <a:schemeClr val="tx1"/>
                </a:solidFill>
              </a:rPr>
              <a:t>Сбор помощи для ребят из детских домов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5" name="Picture 8" descr="P1210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571625"/>
            <a:ext cx="4038600" cy="3028950"/>
          </a:xfrm>
          <a:noFill/>
        </p:spPr>
      </p:pic>
      <p:pic>
        <p:nvPicPr>
          <p:cNvPr id="13316" name="Picture 9" descr="P121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3286125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dirty="0" smtClean="0">
                <a:solidFill>
                  <a:schemeClr val="tx1"/>
                </a:solidFill>
              </a:rPr>
              <a:t>Акция «Чистый город»</a:t>
            </a:r>
            <a:r>
              <a:rPr lang="ru-RU" sz="4400" dirty="0" smtClean="0">
                <a:solidFill>
                  <a:schemeClr val="accent2"/>
                </a:solidFill>
              </a:rPr>
              <a:t/>
            </a:r>
            <a:br>
              <a:rPr lang="ru-RU" sz="4400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14339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40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1" name="Picture 16" descr="Scan100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143000"/>
            <a:ext cx="3033712" cy="4525963"/>
          </a:xfrm>
          <a:noFill/>
        </p:spPr>
      </p:pic>
      <p:pic>
        <p:nvPicPr>
          <p:cNvPr id="14342" name="Picture 17" descr="Scan10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928813"/>
            <a:ext cx="2960687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Участники благотворительной, традиционной ,осенней ярмарки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1600200"/>
            <a:ext cx="3394075" cy="4525963"/>
          </a:xfrm>
          <a:noFill/>
        </p:spPr>
      </p:pic>
      <p:pic>
        <p:nvPicPr>
          <p:cNvPr id="1536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0175" y="1600200"/>
            <a:ext cx="2914650" cy="2185988"/>
          </a:xfrm>
          <a:noFill/>
        </p:spPr>
      </p:pic>
      <p:pic>
        <p:nvPicPr>
          <p:cNvPr id="15365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208588" y="3938588"/>
            <a:ext cx="2917825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Конкурс агитбригад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387" name="Picture 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285875"/>
            <a:ext cx="3287713" cy="2643188"/>
          </a:xfrm>
          <a:noFill/>
        </p:spPr>
      </p:pic>
      <p:pic>
        <p:nvPicPr>
          <p:cNvPr id="16388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85875"/>
            <a:ext cx="3713162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3" descr="Scan100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572125" y="4572000"/>
            <a:ext cx="3370263" cy="2070100"/>
          </a:xfrm>
          <a:noFill/>
        </p:spPr>
      </p:pic>
      <p:sp>
        <p:nvSpPr>
          <p:cNvPr id="16390" name="Line 72"/>
          <p:cNvSpPr>
            <a:spLocks noChangeShapeType="1"/>
          </p:cNvSpPr>
          <p:nvPr/>
        </p:nvSpPr>
        <p:spPr bwMode="auto">
          <a:xfrm flipV="1">
            <a:off x="5364163" y="2276475"/>
            <a:ext cx="14398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643438"/>
            <a:ext cx="257175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2643188" y="3286125"/>
            <a:ext cx="3498850" cy="1854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Акция к дня памяти жертв дорожного движения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1" name="Picture 3" descr="D:\Мои документы\мои документы\фото уч год 2010-11\фото гаи\IMG_40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</p:spPr>
      </p:pic>
      <p:pic>
        <p:nvPicPr>
          <p:cNvPr id="17412" name="Picture 4" descr="D:\Мои документы\мои документы\фото уч год 2010-11\фото гаи\IMG_403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0175" y="1600200"/>
            <a:ext cx="2914650" cy="2185988"/>
          </a:xfrm>
          <a:noFill/>
        </p:spPr>
      </p:pic>
      <p:pic>
        <p:nvPicPr>
          <p:cNvPr id="17413" name="Picture 5" descr="D:\Мои документы\мои документы\фото уч год 2010-11\фото гаи\100_0360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208588" y="3938588"/>
            <a:ext cx="2917825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Выступление на родительском собрании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500188"/>
            <a:ext cx="3357563" cy="2517775"/>
          </a:xfrm>
          <a:noFill/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46700" y="1600200"/>
            <a:ext cx="2641600" cy="2185988"/>
          </a:xfrm>
          <a:noFill/>
        </p:spPr>
      </p:pic>
      <p:pic>
        <p:nvPicPr>
          <p:cNvPr id="18437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143500" y="4357688"/>
            <a:ext cx="2917825" cy="2187575"/>
          </a:xfrm>
          <a:noFill/>
        </p:spPr>
      </p:pic>
      <p:pic>
        <p:nvPicPr>
          <p:cNvPr id="18438" name="Picture 6" descr="C:\Documents and Settings\KochetkovaS\Рабочий стол\агитбригада зож2011\100_09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357688"/>
            <a:ext cx="38433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6764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4972056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О НАШЕЙ РАБОТЕ МОЖНО УЗНАТЬ НА ШКОЛЬНОМ САЙТЕ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school168.edusite.ru</a:t>
            </a:r>
            <a:endParaRPr lang="ru-RU" sz="2800" dirty="0" smtClean="0"/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" y="152400"/>
            <a:ext cx="3130550" cy="2347913"/>
          </a:xfrm>
          <a:noFill/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3528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4579938" cy="3657600"/>
          </a:xfrm>
        </p:spPr>
      </p:pic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200" y="2686050"/>
            <a:ext cx="50546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4929188" y="571500"/>
            <a:ext cx="4214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О НАШЕЙ РАБОТЕ МОЖНО УЗНАТЬ НА   </a:t>
            </a:r>
            <a:r>
              <a:rPr lang="ru-RU" b="1">
                <a:solidFill>
                  <a:schemeClr val="tx2"/>
                </a:solidFill>
              </a:rPr>
              <a:t>сайте </a:t>
            </a:r>
            <a:r>
              <a:rPr lang="en-US" b="1">
                <a:solidFill>
                  <a:schemeClr val="tx2"/>
                </a:solidFill>
              </a:rPr>
              <a:t>help66.ucoz.com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1701800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2000250" y="500063"/>
            <a:ext cx="62738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/>
              <a:t>Будущее ЗА НАМИ, за современной молодежью, которая НЕ БОИТСЯ серьезных дел и ответственности!!!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3562350"/>
            <a:ext cx="46577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1214438"/>
            <a:ext cx="558958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7"/>
          <p:cNvSpPr>
            <a:spLocks noChangeArrowheads="1" noChangeShapeType="1" noTextEdit="1"/>
          </p:cNvSpPr>
          <p:nvPr/>
        </p:nvSpPr>
        <p:spPr bwMode="auto">
          <a:xfrm>
            <a:off x="684213" y="0"/>
            <a:ext cx="6696075" cy="21653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ВОЛОНТЕРСКИЙ ОТРЯД «ПАРУС НАДЕЖДЫ»</a:t>
            </a:r>
          </a:p>
          <a:p>
            <a:pPr algn="ctr"/>
            <a:r>
              <a:rPr lang="ru-RU" sz="3200" b="1" kern="10"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ШКОЛЫ № 168 </a:t>
            </a:r>
          </a:p>
          <a:p>
            <a:pPr algn="ctr"/>
            <a:r>
              <a:rPr lang="ru-RU" sz="3200" b="1" kern="10"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ВЕРХ -ИСЕТСКОГО РАЙОНА </a:t>
            </a:r>
          </a:p>
        </p:txBody>
      </p:sp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142875" y="3071813"/>
            <a:ext cx="307181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rgbClr val="000066"/>
                </a:solidFill>
              </a:rPr>
              <a:t>Вовлечь учащихся в добровольческое общество, обеспечивая личное участие в деле нравственного,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rgbClr val="000066"/>
                </a:solidFill>
              </a:rPr>
              <a:t>физического и правового обновления российского общества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285875" y="5572125"/>
            <a:ext cx="7500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Победители </a:t>
            </a:r>
            <a:r>
              <a:rPr lang="en-US" sz="2400" b="1"/>
              <a:t>V</a:t>
            </a:r>
            <a:r>
              <a:rPr lang="ru-RU" sz="2400" b="1"/>
              <a:t> городского молодежного форума </a:t>
            </a:r>
          </a:p>
          <a:p>
            <a:r>
              <a:rPr lang="ru-RU" sz="2400" b="1"/>
              <a:t>«Мы за здоровый город!»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643182"/>
            <a:ext cx="382756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ЦЕЛЬ ДЕЯТЕЛЬНОСТИ ОТРЯДА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5"/>
          <p:cNvSpPr>
            <a:spLocks noChangeArrowheads="1" noChangeShapeType="1" noTextEdit="1"/>
          </p:cNvSpPr>
          <p:nvPr/>
        </p:nvSpPr>
        <p:spPr bwMode="auto">
          <a:xfrm>
            <a:off x="395288" y="0"/>
            <a:ext cx="8280400" cy="172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</a:rPr>
              <a:t>Если не МЫ, то кто?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857375"/>
            <a:ext cx="5786437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400" dirty="0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72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72188" y="0"/>
            <a:ext cx="3071812" cy="68754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sz="2000" b="1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ru-RU" sz="2000" b="1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000" b="1">
                <a:solidFill>
                  <a:srgbClr val="FF0000"/>
                </a:solidFill>
              </a:rPr>
              <a:t>Пусть много радостных забот</a:t>
            </a:r>
            <a:br>
              <a:rPr lang="ru-RU" sz="2000" b="1">
                <a:solidFill>
                  <a:srgbClr val="FF0000"/>
                </a:solidFill>
              </a:rPr>
            </a:br>
            <a:r>
              <a:rPr lang="ru-RU" sz="2000" b="1">
                <a:solidFill>
                  <a:srgbClr val="FF0000"/>
                </a:solidFill>
              </a:rPr>
              <a:t>Тебе день каждый принесет.</a:t>
            </a:r>
            <a:br>
              <a:rPr lang="ru-RU" sz="2000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Привычкам вредным </a:t>
            </a:r>
            <a:r>
              <a:rPr lang="ru-RU" sz="2000" b="1">
                <a:solidFill>
                  <a:srgbClr val="FF0000"/>
                </a:solidFill>
              </a:rPr>
              <a:t>– НЕТ! Живи</a:t>
            </a:r>
            <a:br>
              <a:rPr lang="ru-RU" sz="2000" b="1">
                <a:solidFill>
                  <a:srgbClr val="FF0000"/>
                </a:solidFill>
              </a:rPr>
            </a:br>
            <a:r>
              <a:rPr lang="ru-RU" sz="2000" b="1">
                <a:solidFill>
                  <a:srgbClr val="FF0000"/>
                </a:solidFill>
              </a:rPr>
              <a:t>В здоровье, счастье и любви!</a:t>
            </a:r>
          </a:p>
          <a:p>
            <a:pPr algn="ctr">
              <a:lnSpc>
                <a:spcPct val="150000"/>
              </a:lnSpc>
            </a:pPr>
            <a:endParaRPr lang="ru-RU" b="1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ru-RU" b="1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ru-RU" b="1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ru-RU" b="1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ru-RU" b="1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ru-RU" b="1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ru-RU" b="1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ru-RU" b="1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ru-RU">
              <a:solidFill>
                <a:srgbClr val="FFFF00"/>
              </a:solidFill>
            </a:endParaRPr>
          </a:p>
        </p:txBody>
      </p:sp>
      <p:pic>
        <p:nvPicPr>
          <p:cNvPr id="23557" name="thumb_5369" descr="http://gik.fordak.ru/index.php?PHPSESSID=i3uojh1iqp5gri44nfpda4b3u0&amp;action=dlattach;topic=2579.0;attach=5370;image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215063" y="4714875"/>
            <a:ext cx="2647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0229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b="1" i="1" smtClean="0">
                <a:latin typeface="Arial" charset="0"/>
                <a:cs typeface="Arial" charset="0"/>
              </a:rPr>
              <a:t>   Мы – учащиеся школы № 168!</a:t>
            </a:r>
            <a:br>
              <a:rPr lang="ru-RU" sz="3200" b="1" i="1" smtClean="0">
                <a:latin typeface="Arial" charset="0"/>
                <a:cs typeface="Arial" charset="0"/>
              </a:rPr>
            </a:br>
            <a:r>
              <a:rPr lang="ru-RU" sz="3200" b="1" i="1" smtClean="0">
                <a:latin typeface="Arial" charset="0"/>
                <a:cs typeface="Arial" charset="0"/>
              </a:rPr>
              <a:t>Мы – волонтёры!</a:t>
            </a:r>
            <a:br>
              <a:rPr lang="ru-RU" sz="3200" b="1" i="1" smtClean="0">
                <a:latin typeface="Arial" charset="0"/>
                <a:cs typeface="Arial" charset="0"/>
              </a:rPr>
            </a:br>
            <a:r>
              <a:rPr lang="ru-RU" sz="3200" b="1" i="1" smtClean="0">
                <a:latin typeface="Arial" charset="0"/>
                <a:cs typeface="Arial" charset="0"/>
              </a:rPr>
              <a:t>Мы  - будущее нашей страны России!</a:t>
            </a:r>
            <a:br>
              <a:rPr lang="ru-RU" sz="3200" b="1" i="1" smtClean="0">
                <a:latin typeface="Arial" charset="0"/>
                <a:cs typeface="Arial" charset="0"/>
              </a:rPr>
            </a:br>
            <a:r>
              <a:rPr lang="ru-RU" sz="3200" b="1" i="1" smtClean="0">
                <a:latin typeface="Arial" charset="0"/>
                <a:cs typeface="Arial" charset="0"/>
              </a:rPr>
              <a:t>Мы выступаем против наркотиков, против алкоголя, против табакокурения! </a:t>
            </a:r>
            <a:br>
              <a:rPr lang="ru-RU" sz="3200" b="1" i="1" smtClean="0">
                <a:latin typeface="Arial" charset="0"/>
                <a:cs typeface="Arial" charset="0"/>
              </a:rPr>
            </a:br>
            <a:r>
              <a:rPr lang="ru-RU" sz="3200" b="1" i="1" smtClean="0">
                <a:latin typeface="Arial" charset="0"/>
                <a:cs typeface="Arial" charset="0"/>
              </a:rPr>
              <a:t>Мы – за здоровый образ жизни!</a:t>
            </a:r>
            <a:br>
              <a:rPr lang="ru-RU" sz="3200" b="1" i="1" smtClean="0">
                <a:latin typeface="Arial" charset="0"/>
                <a:cs typeface="Arial" charset="0"/>
              </a:rPr>
            </a:br>
            <a:r>
              <a:rPr lang="ru-RU" sz="3200" b="1" i="1" smtClean="0">
                <a:latin typeface="Arial" charset="0"/>
                <a:cs typeface="Arial" charset="0"/>
              </a:rPr>
              <a:t>Мы трудной, но верной дорогой идём,</a:t>
            </a:r>
            <a:br>
              <a:rPr lang="ru-RU" sz="3200" b="1" i="1" smtClean="0">
                <a:latin typeface="Arial" charset="0"/>
                <a:cs typeface="Arial" charset="0"/>
              </a:rPr>
            </a:br>
            <a:r>
              <a:rPr lang="ru-RU" sz="3200" b="1" i="1" smtClean="0">
                <a:latin typeface="Arial" charset="0"/>
                <a:cs typeface="Arial" charset="0"/>
              </a:rPr>
              <a:t>с пути своего никогда не свернём!</a:t>
            </a:r>
            <a:endParaRPr lang="ru-RU" sz="3200" smtClean="0">
              <a:latin typeface="Arial" charset="0"/>
              <a:cs typeface="Arial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мбле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3500438"/>
            <a:ext cx="233997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1357313" y="357188"/>
            <a:ext cx="52435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Живем и трудимся под девизом:</a:t>
            </a: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0" y="0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200"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357188" y="1714500"/>
            <a:ext cx="71437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 i="1">
                <a:solidFill>
                  <a:srgbClr val="FFFFFF"/>
                </a:solidFill>
                <a:cs typeface="Times New Roman" pitchFamily="18" charset="0"/>
              </a:rPr>
              <a:t>Наш девиз: </a:t>
            </a:r>
            <a:endParaRPr lang="ru-RU" sz="2400">
              <a:solidFill>
                <a:srgbClr val="FFFFFF"/>
              </a:solidFill>
            </a:endParaRPr>
          </a:p>
          <a:p>
            <a:pPr eaLnBrk="0" hangingPunct="0"/>
            <a:r>
              <a:rPr lang="ru-RU" sz="2400" b="1">
                <a:solidFill>
                  <a:srgbClr val="FFFFFF"/>
                </a:solidFill>
                <a:cs typeface="Times New Roman" pitchFamily="18" charset="0"/>
              </a:rPr>
              <a:t> «Вместе мы едины, сильны , непобедимы</a:t>
            </a:r>
            <a:r>
              <a:rPr lang="ru-RU" sz="2400">
                <a:solidFill>
                  <a:srgbClr val="FFFFFF"/>
                </a:solidFill>
                <a:cs typeface="Times New Roman" pitchFamily="18" charset="0"/>
              </a:rPr>
              <a:t>!</a:t>
            </a:r>
          </a:p>
          <a:p>
            <a:pPr eaLnBrk="0" hangingPunct="0"/>
            <a:endParaRPr lang="ru-RU" sz="2400">
              <a:solidFill>
                <a:srgbClr val="FFFFFF"/>
              </a:solidFill>
            </a:endParaRPr>
          </a:p>
          <a:p>
            <a:r>
              <a:rPr lang="ru-RU" sz="2400" b="1" i="1"/>
              <a:t>А еще девиз таков :</a:t>
            </a:r>
            <a:endParaRPr lang="ru-RU" sz="2400"/>
          </a:p>
          <a:p>
            <a:r>
              <a:rPr lang="ru-RU" sz="2400" b="1" i="1"/>
              <a:t>Больше дела - меньше слов!»</a:t>
            </a:r>
          </a:p>
          <a:p>
            <a:pPr eaLnBrk="0" hangingPunct="0"/>
            <a:endParaRPr lang="ru-RU" sz="1000">
              <a:solidFill>
                <a:srgbClr val="FFFFFF"/>
              </a:solidFill>
            </a:endParaRPr>
          </a:p>
        </p:txBody>
      </p:sp>
      <p:pic>
        <p:nvPicPr>
          <p:cNvPr id="6150" name="thumb_5369" descr="http://gik.fordak.ru/index.php?PHPSESSID=i3uojh1iqp5gri44nfpda4b3u0&amp;action=dlattach;topic=2579.0;attach=5370;image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357938" y="285750"/>
            <a:ext cx="2647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3786188"/>
            <a:ext cx="2425700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1443038" y="2781300"/>
            <a:ext cx="73136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3200"/>
          </a:p>
          <a:p>
            <a:pPr marL="342900" indent="-342900" algn="ctr">
              <a:spcBef>
                <a:spcPct val="20000"/>
              </a:spcBef>
            </a:pPr>
            <a:endParaRPr lang="ru-RU" sz="3200"/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971550" y="0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Живем и трудимся под </a:t>
            </a:r>
            <a:r>
              <a:rPr lang="ru-RU" sz="3600" b="1"/>
              <a:t>девизом:</a:t>
            </a:r>
          </a:p>
        </p:txBody>
      </p:sp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0" y="765175"/>
            <a:ext cx="91440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Да, нам действительно не всё равно в какой стране и как нам жить</a:t>
            </a:r>
            <a:r>
              <a:rPr lang="ru-RU" sz="1200" b="1" i="1"/>
              <a:t>.</a:t>
            </a:r>
          </a:p>
          <a:p>
            <a:r>
              <a:rPr lang="ru-RU" sz="1200" b="1" i="1"/>
              <a:t> </a:t>
            </a:r>
            <a:r>
              <a:rPr lang="ru-RU" sz="1200"/>
              <a:t/>
            </a:r>
            <a:br>
              <a:rPr lang="ru-RU" sz="1200"/>
            </a:br>
            <a:r>
              <a:rPr lang="ru-RU" sz="1200"/>
              <a:t/>
            </a:r>
            <a:br>
              <a:rPr lang="ru-RU" sz="1200"/>
            </a:br>
            <a:r>
              <a:rPr lang="ru-RU" sz="1600">
                <a:solidFill>
                  <a:srgbClr val="FFC000"/>
                </a:solidFill>
              </a:rPr>
              <a:t>Жизнь </a:t>
            </a:r>
          </a:p>
          <a:p>
            <a:r>
              <a:rPr lang="ru-RU" sz="1600"/>
              <a:t>1.-вызов, примите его,</a:t>
            </a:r>
          </a:p>
          <a:p>
            <a:pPr algn="ctr"/>
            <a:r>
              <a:rPr lang="ru-RU" sz="1600"/>
              <a:t> </a:t>
            </a:r>
          </a:p>
          <a:p>
            <a:r>
              <a:rPr lang="ru-RU" sz="1600">
                <a:solidFill>
                  <a:srgbClr val="FFC000"/>
                </a:solidFill>
              </a:rPr>
              <a:t>Жизнь </a:t>
            </a:r>
          </a:p>
          <a:p>
            <a:r>
              <a:rPr lang="ru-RU" sz="1600"/>
              <a:t>2. – игра, сыграйте в неё,</a:t>
            </a:r>
          </a:p>
          <a:p>
            <a:pPr algn="ctr"/>
            <a:r>
              <a:rPr lang="ru-RU" sz="1600"/>
              <a:t> </a:t>
            </a:r>
          </a:p>
          <a:p>
            <a:r>
              <a:rPr lang="ru-RU" sz="1600">
                <a:solidFill>
                  <a:srgbClr val="FFC000"/>
                </a:solidFill>
              </a:rPr>
              <a:t>Жизнь</a:t>
            </a:r>
            <a:r>
              <a:rPr lang="ru-RU" sz="1600"/>
              <a:t> </a:t>
            </a:r>
          </a:p>
          <a:p>
            <a:r>
              <a:rPr lang="ru-RU" sz="1600"/>
              <a:t>3. – богатство, дорожите им,</a:t>
            </a:r>
          </a:p>
          <a:p>
            <a:pPr algn="ctr"/>
            <a:r>
              <a:rPr lang="ru-RU" sz="1600"/>
              <a:t> </a:t>
            </a:r>
          </a:p>
          <a:p>
            <a:r>
              <a:rPr lang="ru-RU" sz="1600">
                <a:solidFill>
                  <a:srgbClr val="FFC000"/>
                </a:solidFill>
              </a:rPr>
              <a:t>Жизнь</a:t>
            </a:r>
            <a:r>
              <a:rPr lang="ru-RU" sz="1600"/>
              <a:t> </a:t>
            </a:r>
          </a:p>
          <a:p>
            <a:r>
              <a:rPr lang="ru-RU" sz="1600"/>
              <a:t>4. – здоровье, берегите его,</a:t>
            </a:r>
          </a:p>
          <a:p>
            <a:pPr algn="ctr"/>
            <a:r>
              <a:rPr lang="ru-RU" sz="1600"/>
              <a:t> </a:t>
            </a:r>
          </a:p>
          <a:p>
            <a:r>
              <a:rPr lang="ru-RU" sz="1600">
                <a:solidFill>
                  <a:srgbClr val="FFC000"/>
                </a:solidFill>
              </a:rPr>
              <a:t>Жизнь </a:t>
            </a:r>
          </a:p>
          <a:p>
            <a:r>
              <a:rPr lang="ru-RU" sz="1600"/>
              <a:t>5. – любовь, наслаждайтесь ею,</a:t>
            </a:r>
          </a:p>
          <a:p>
            <a:pPr algn="ctr"/>
            <a:r>
              <a:rPr lang="ru-RU" sz="1200"/>
              <a:t> </a:t>
            </a:r>
          </a:p>
          <a:p>
            <a:pPr algn="ctr">
              <a:spcBef>
                <a:spcPct val="50000"/>
              </a:spcBef>
            </a:pPr>
            <a:endParaRPr lang="ru-RU" sz="4400" b="1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250825" y="2565400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5357813" y="1000125"/>
            <a:ext cx="30734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>
              <a:solidFill>
                <a:srgbClr val="FFFFFF"/>
              </a:solidFill>
            </a:endParaRPr>
          </a:p>
          <a:p>
            <a:pPr algn="ctr"/>
            <a:r>
              <a:rPr lang="ru-RU" sz="1600">
                <a:solidFill>
                  <a:srgbClr val="FFC000"/>
                </a:solidFill>
              </a:rPr>
              <a:t>Жизнь </a:t>
            </a:r>
          </a:p>
          <a:p>
            <a:pPr algn="ctr"/>
            <a:r>
              <a:rPr lang="ru-RU" sz="1600">
                <a:solidFill>
                  <a:srgbClr val="FFFFFF"/>
                </a:solidFill>
              </a:rPr>
              <a:t>6. – тайна, познайте её,</a:t>
            </a:r>
          </a:p>
          <a:p>
            <a:pPr algn="ctr"/>
            <a:r>
              <a:rPr lang="ru-RU" sz="1600">
                <a:solidFill>
                  <a:srgbClr val="FFFFFF"/>
                </a:solidFill>
              </a:rPr>
              <a:t> </a:t>
            </a:r>
          </a:p>
          <a:p>
            <a:pPr algn="ctr"/>
            <a:r>
              <a:rPr lang="ru-RU" sz="1600">
                <a:solidFill>
                  <a:srgbClr val="FFC000"/>
                </a:solidFill>
              </a:rPr>
              <a:t>Жизнь </a:t>
            </a:r>
          </a:p>
          <a:p>
            <a:pPr algn="ctr"/>
            <a:r>
              <a:rPr lang="ru-RU" sz="1600">
                <a:solidFill>
                  <a:srgbClr val="FFFFFF"/>
                </a:solidFill>
              </a:rPr>
              <a:t>7. – шанс, воспользуйтесь им,</a:t>
            </a:r>
          </a:p>
          <a:p>
            <a:pPr algn="ctr"/>
            <a:r>
              <a:rPr lang="ru-RU" sz="1600">
                <a:solidFill>
                  <a:srgbClr val="FFC000"/>
                </a:solidFill>
              </a:rPr>
              <a:t>Жизнь</a:t>
            </a:r>
            <a:r>
              <a:rPr lang="ru-RU" sz="160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ru-RU" sz="1600">
                <a:solidFill>
                  <a:srgbClr val="FFFFFF"/>
                </a:solidFill>
              </a:rPr>
              <a:t>8. – песня, спойте её,</a:t>
            </a:r>
          </a:p>
          <a:p>
            <a:pPr algn="ctr"/>
            <a:r>
              <a:rPr lang="ru-RU" sz="1600">
                <a:solidFill>
                  <a:srgbClr val="FFFFFF"/>
                </a:solidFill>
              </a:rPr>
              <a:t> </a:t>
            </a:r>
          </a:p>
          <a:p>
            <a:pPr algn="ctr"/>
            <a:r>
              <a:rPr lang="ru-RU" sz="1600">
                <a:solidFill>
                  <a:srgbClr val="FFC000"/>
                </a:solidFill>
              </a:rPr>
              <a:t>Жизнь </a:t>
            </a:r>
          </a:p>
          <a:p>
            <a:pPr algn="ctr"/>
            <a:r>
              <a:rPr lang="ru-RU" sz="1600">
                <a:solidFill>
                  <a:srgbClr val="FFFFFF"/>
                </a:solidFill>
              </a:rPr>
              <a:t>9. – прекрасна, не губите её,</a:t>
            </a:r>
          </a:p>
          <a:p>
            <a:pPr algn="ctr"/>
            <a:r>
              <a:rPr lang="ru-RU" sz="1600">
                <a:solidFill>
                  <a:srgbClr val="FFFFFF"/>
                </a:solidFill>
              </a:rPr>
              <a:t> </a:t>
            </a:r>
          </a:p>
          <a:p>
            <a:pPr algn="ctr"/>
            <a:r>
              <a:rPr lang="ru-RU" sz="1600">
                <a:solidFill>
                  <a:srgbClr val="FFC000"/>
                </a:solidFill>
              </a:rPr>
              <a:t>Жизнь </a:t>
            </a:r>
          </a:p>
          <a:p>
            <a:pPr algn="ctr"/>
            <a:r>
              <a:rPr lang="ru-RU" sz="1600">
                <a:solidFill>
                  <a:srgbClr val="FFFFFF"/>
                </a:solidFill>
              </a:rPr>
              <a:t>10. – это жизнь, боритесь за неё.</a:t>
            </a:r>
          </a:p>
          <a:p>
            <a:pPr algn="ctr"/>
            <a:r>
              <a:rPr lang="ru-RU" sz="1600">
                <a:solidFill>
                  <a:srgbClr val="FFFFFF"/>
                </a:solidFill>
              </a:rPr>
              <a:t> </a:t>
            </a:r>
          </a:p>
          <a:p>
            <a:r>
              <a:rPr lang="ru-RU" sz="2000">
                <a:solidFill>
                  <a:srgbClr val="FFFFFF"/>
                </a:solidFill>
              </a:rPr>
              <a:t> </a:t>
            </a:r>
            <a:endParaRPr lang="ru-RU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1643063" y="5143500"/>
            <a:ext cx="5786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FFC000"/>
                </a:solidFill>
              </a:rPr>
              <a:t>Вместе Мы – за здоровый образ жизни</a:t>
            </a:r>
            <a:r>
              <a:rPr lang="ru-RU" sz="1400" b="1" i="1">
                <a:solidFill>
                  <a:srgbClr val="FFC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1643063" y="357188"/>
            <a:ext cx="63579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 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Внимание!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Профилактическую  компания!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Наша агитбригада  проводит агитацию , 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Нужно срочно спасать нашу нацию!</a:t>
            </a:r>
          </a:p>
        </p:txBody>
      </p:sp>
      <p:pic>
        <p:nvPicPr>
          <p:cNvPr id="8195" name="Picture 5" descr="Картинка 138 из 307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143125"/>
            <a:ext cx="4410075" cy="4410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7991475" cy="30845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</a:rPr>
              <a:t>Копилка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539750" y="4365625"/>
            <a:ext cx="7848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6500"/>
              </a:lnSpc>
              <a:spcBef>
                <a:spcPct val="50000"/>
              </a:spcBef>
            </a:pPr>
            <a:r>
              <a:rPr lang="ru-RU" sz="6600" b="1"/>
              <a:t>ДОБРЫХ ДЕЛ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071563" y="428625"/>
            <a:ext cx="6786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Акция «Я помню, я горжусь!» </a:t>
            </a:r>
          </a:p>
        </p:txBody>
      </p:sp>
      <p:pic>
        <p:nvPicPr>
          <p:cNvPr id="1024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143000"/>
            <a:ext cx="2624138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Встреча с участниками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ПАРАДА ПОБЕДЫ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500188"/>
            <a:ext cx="4038600" cy="3028950"/>
          </a:xfrm>
          <a:noFill/>
        </p:spPr>
      </p:pic>
      <p:sp>
        <p:nvSpPr>
          <p:cNvPr id="1126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4290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</TotalTime>
  <Words>218</Words>
  <Application>Microsoft Office PowerPoint</Application>
  <PresentationFormat>Экран (4:3)</PresentationFormat>
  <Paragraphs>80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Times New Roman</vt:lpstr>
      <vt:lpstr>Wingdings 2</vt:lpstr>
      <vt:lpstr>Wingdings</vt:lpstr>
      <vt:lpstr>Wingdings 3</vt:lpstr>
      <vt:lpstr>Calibri</vt:lpstr>
      <vt:lpstr>Monotype Corsiva</vt:lpstr>
      <vt:lpstr>Апекс</vt:lpstr>
      <vt:lpstr>Волонтерский отряд «Парус Надежды»  МОУ СОШ № 168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Встреча с участниками  ПАРАДА ПОБЕДЫ</vt:lpstr>
      <vt:lpstr>Концерты-поздравления для ветеранов</vt:lpstr>
      <vt:lpstr>Сбор помощи для ребят из детских домов</vt:lpstr>
      <vt:lpstr>Акция «Чистый город» </vt:lpstr>
      <vt:lpstr>Участники благотворительной, традиционной ,осенней ярмарки</vt:lpstr>
      <vt:lpstr>Конкурс агитбригад</vt:lpstr>
      <vt:lpstr>Акция к дня памяти жертв дорожного движения</vt:lpstr>
      <vt:lpstr>Выступление на родительском собрании</vt:lpstr>
      <vt:lpstr>О НАШЕЙ РАБОТЕ МОЖНО УЗНАТЬ НА ШКОЛЬНОМ САЙТЕ school168.edusite.ru</vt:lpstr>
      <vt:lpstr>Слайд 18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KochetkovaS</cp:lastModifiedBy>
  <cp:revision>73</cp:revision>
  <dcterms:created xsi:type="dcterms:W3CDTF">2010-08-10T09:31:48Z</dcterms:created>
  <dcterms:modified xsi:type="dcterms:W3CDTF">2011-10-24T11:07:13Z</dcterms:modified>
</cp:coreProperties>
</file>