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57" r:id="rId6"/>
    <p:sldId id="258" r:id="rId7"/>
    <p:sldId id="259" r:id="rId8"/>
    <p:sldId id="261" r:id="rId9"/>
    <p:sldId id="262" r:id="rId10"/>
    <p:sldId id="267" r:id="rId11"/>
    <p:sldId id="263" r:id="rId12"/>
    <p:sldId id="271" r:id="rId13"/>
    <p:sldId id="272" r:id="rId14"/>
    <p:sldId id="264" r:id="rId15"/>
    <p:sldId id="265" r:id="rId16"/>
    <p:sldId id="266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96" r:id="rId34"/>
    <p:sldId id="297" r:id="rId35"/>
    <p:sldId id="30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2DA85-C5E3-405B-A80B-CFE9A7F4DD9A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8AE67-CB03-4597-8C3C-25EE590857E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1111111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K:\фото на конкурс\Копия (5) Копия фон 2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58377" cy="700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фото на конкурс\Фото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Как только не умоляла она их…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фото на конкурс\Фото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 ни противилась мать, сыновья её не послушались…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фото на конкурс\Фото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Всё померкло вокруг, солнце затянуло тучами…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фото на конкурс\Фото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115328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Семья «распалась» и Гипотенуза осталась одна, вся поседев…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фото на конкурс\Фото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Решила Гипотенуза просить помощи у Прямого Угла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фото на конкурс\Фото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Она умоляла его простить её сыновей…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фото на конкурс\Фото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Царь посмотрел в Свод законов…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фото на конкурс\Фото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Знаешь ли ты, что твои сыновья нарушили закон нашего государства?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фото на конкурс\Фото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86454"/>
            <a:ext cx="8715436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Так и быть – помогу!  Далеко, в горах, живет старец Пифагор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фото на конкурс\Фото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Но дорога к нему нелегка…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K:\фото на конкурс\Копия (3) Копия 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0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фото на конкурс\Фото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 пошла Гипотенуза через горы Синусов, через реки Тангенсов…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фото на конкурс\Фото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Солнце светило ярко, пот заливал глаза</a:t>
            </a:r>
            <a:r>
              <a:rPr lang="ru-RU" sz="2000" dirty="0" smtClean="0">
                <a:solidFill>
                  <a:schemeClr val="bg1"/>
                </a:solidFill>
              </a:rPr>
              <a:t>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фото на конкурс\Фото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Отдыхать приходилось на земле, под деревьями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фото на конкурс\Фото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Пить из ручья…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фото на конкурс\Фото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Наконец-то она добралась до избушки Пифагора.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фото на конкурс\Фото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9286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Пифагор целыми днями проводил в раздумьях: сумма квадратов чисел…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фото на конкурс\Фото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Как же «построить» Прямой Угол?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фото на конкурс\Фото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9144000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00834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Гипотенуза рассказала о своём горе. «Они покинули меня…»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фото на конкурс\Фото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Что же мне делать?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фото на конкурс\Фото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Вдруг Пифагора осенило…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K:\фото на конкурс\Копия (2) Копия 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83" cy="707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:\фото на конкурс\Фото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«Отныне ты навсегда связана со своими сыновьями!»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фото на конкурс\Фото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«Иди с миром!»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:\фото на конкурс\Фото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Вернувшись домой, Гипотенуза вновь обрела своих сыновей.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K:\фото на конкурс\Копия Копия 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теперь… Что не вошло в фильм. Некоторые рабочие моменты.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047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K:\фото на конкурс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K:\фото на конкурс\Копия (4) Копия 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957269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на конкурс\IMG_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429684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некотором царстве, в тридесятом государстве правил  </a:t>
            </a:r>
            <a:r>
              <a:rPr lang="ru-RU" sz="2000" dirty="0" err="1" smtClean="0">
                <a:solidFill>
                  <a:schemeClr val="bg1"/>
                </a:solidFill>
              </a:rPr>
              <a:t>царь-Прямой</a:t>
            </a:r>
            <a:r>
              <a:rPr lang="ru-RU" sz="2000" dirty="0" smtClean="0">
                <a:solidFill>
                  <a:schemeClr val="bg1"/>
                </a:solidFill>
              </a:rPr>
              <a:t> Угол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на конкурс\Фото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57892"/>
            <a:ext cx="8501122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 жила там Гипотенуза со своими сыновьями – Катетом Про и катетом При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 на конкурс\Фото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Она так любила своих сыновей, что никуда от себя их не отпускала…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фото на конкурс\Фото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929330"/>
            <a:ext cx="8929718" cy="9286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Узнали сыновья о том, что где-то есть и другие государства: Круглых тел и Многогранников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фото на конкурс\Фото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72206"/>
            <a:ext cx="8929718" cy="785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 решили они уйти искать эти страны…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276</Words>
  <Application>Microsoft Office PowerPoint</Application>
  <PresentationFormat>Экран (4:3)</PresentationFormat>
  <Paragraphs>29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В некотором царстве, в тридесятом государстве правил  царь-Прямой Угол </vt:lpstr>
      <vt:lpstr>И жила там Гипотенуза со своими сыновьями – Катетом Про и катетом При</vt:lpstr>
      <vt:lpstr>Она так любила своих сыновей, что никуда от себя их не отпускала…</vt:lpstr>
      <vt:lpstr>Узнали сыновья о том, что где-то есть и другие государства: Круглых тел и Многогранников </vt:lpstr>
      <vt:lpstr>И решили они уйти искать эти страны…</vt:lpstr>
      <vt:lpstr>                           Как только не умоляла она их…</vt:lpstr>
      <vt:lpstr>Как ни противилась мать, сыновья её не послушались…</vt:lpstr>
      <vt:lpstr>                 Всё померкло вокруг, солнце затянуло тучами…</vt:lpstr>
      <vt:lpstr>Семья «распалась» и Гипотенуза осталась одна, вся поседев… </vt:lpstr>
      <vt:lpstr>                  Решила Гипотенуза просить помощи у Прямого Угла</vt:lpstr>
      <vt:lpstr>                   Она умоляла его простить её сыновей…</vt:lpstr>
      <vt:lpstr>                       Царь посмотрел в Свод законов…</vt:lpstr>
      <vt:lpstr>Знаешь ли ты, что твои сыновья нарушили закон нашего государства?</vt:lpstr>
      <vt:lpstr>Так и быть – помогу!  Далеко, в горах, живет старец Пифагор</vt:lpstr>
      <vt:lpstr>                       Но дорога к нему нелегка…</vt:lpstr>
      <vt:lpstr>И пошла Гипотенуза через горы Синусов, через реки Тангенсов…</vt:lpstr>
      <vt:lpstr>                           Солнце светило ярко, пот заливал глаза…</vt:lpstr>
      <vt:lpstr>                   Отдыхать приходилось на земле, под деревьями</vt:lpstr>
      <vt:lpstr>             Пить из ручья…</vt:lpstr>
      <vt:lpstr>Наконец-то она добралась до избушки Пифагора.</vt:lpstr>
      <vt:lpstr>Пифагор целыми днями проводил в раздумьях: сумма квадратов чисел…</vt:lpstr>
      <vt:lpstr>                  Как же «построить» Прямой Угол?</vt:lpstr>
      <vt:lpstr>Гипотенуза рассказала о своём горе. «Они покинули меня…»</vt:lpstr>
      <vt:lpstr>                     Что же мне делать?</vt:lpstr>
      <vt:lpstr>                                                       Вдруг Пифагора осенило…</vt:lpstr>
      <vt:lpstr>          «Отныне ты навсегда связана со своими сыновьями!»</vt:lpstr>
      <vt:lpstr>                                                                   «Иди с миром!»</vt:lpstr>
      <vt:lpstr>Вернувшись домой, Гипотенуза вновь обрела своих сыновей.</vt:lpstr>
      <vt:lpstr>Слайд 33</vt:lpstr>
      <vt:lpstr>А теперь… Что не вошло в фильм. Некоторые рабочие моменты.</vt:lpstr>
      <vt:lpstr>Слайд 35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математический КВН‎ </dc:title>
  <dc:creator>саша</dc:creator>
  <cp:lastModifiedBy>саша</cp:lastModifiedBy>
  <cp:revision>36</cp:revision>
  <dcterms:created xsi:type="dcterms:W3CDTF">2010-04-15T16:27:58Z</dcterms:created>
  <dcterms:modified xsi:type="dcterms:W3CDTF">2011-11-07T17:52:06Z</dcterms:modified>
</cp:coreProperties>
</file>