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D6741-E67A-40FF-B060-D6735B8DFC05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ACD59-85CD-43DB-B4A4-8A8AEA14E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4FFBE2-6991-49CD-B4A0-18BD6EDADE5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ACB685-91DE-491B-BB37-1F645D0F6E9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36D151-6839-4B09-895E-E784B5E559F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048CFE-3638-4E77-A441-7060AEFCB1B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46B214-EE35-416D-AD52-5D958427EFF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4B778C-E773-4852-B9A5-4CC467FEBC3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054D89-1930-432C-9520-5BF4BC2000A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slide" Target="slide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F:\проект ОА\Изображение 004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R:\проект ОА\IMGP13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85728"/>
            <a:ext cx="8429652" cy="6322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Снежные фигуры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F:\проект ОА\Изображение 004.JPG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 descr="C:\Documents and Settings\Пользователь\Рабочий стол\проект ОА\subb_(6)_25042009_4.jp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28603"/>
            <a:ext cx="4857752" cy="3643561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6083" name="Picture 3" descr="C:\Documents and Settings\Пользователь\Рабочий стол\проект ОА\subb_(24)_11042009_011.jpg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00500" y="3429000"/>
            <a:ext cx="5143500" cy="3429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29058" y="1142984"/>
            <a:ext cx="5214942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Субботники</a:t>
            </a:r>
            <a:endParaRPr lang="ru-RU" dirty="0"/>
          </a:p>
        </p:txBody>
      </p:sp>
      <p:sp>
        <p:nvSpPr>
          <p:cNvPr id="6" name="Управляющая кнопка: домой 5">
            <a:hlinkClick r:id="rId6" action="ppaction://hlinksldjump" highlightClick="1"/>
          </p:cNvPr>
          <p:cNvSpPr/>
          <p:nvPr/>
        </p:nvSpPr>
        <p:spPr>
          <a:xfrm>
            <a:off x="8286776" y="6000768"/>
            <a:ext cx="613788" cy="542374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freezing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F:\проект ОА\Изображение 004.JPG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 descr="C:\Documents and Settings\Пользователь\Рабочий стол\проект ОА\P5140352.JP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1177659"/>
            <a:ext cx="7572524" cy="568034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Рисунки на асфальте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F:\проект ОА\Изображение 004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C:\Documents and Settings\Пользователь\Рабочий стол\проект ОА\P5140327.JP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785794"/>
            <a:ext cx="7643866" cy="573385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Рисунки на асфальте</a:t>
            </a:r>
            <a:endParaRPr lang="ru-RU" dirty="0"/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286776" y="6000768"/>
            <a:ext cx="613788" cy="542374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freezing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F:\проект ОА\Изображение 004.JPG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R:\проект ОА\IMGP1375.JPG"/>
          <p:cNvPicPr>
            <a:picLocks noChangeAspect="1" noChangeArrowheads="1"/>
          </p:cNvPicPr>
          <p:nvPr/>
        </p:nvPicPr>
        <p:blipFill>
          <a:blip r:embed="rId4" cstate="email"/>
          <a:srcRect b="-5654"/>
          <a:stretch>
            <a:fillRect/>
          </a:stretch>
        </p:blipFill>
        <p:spPr bwMode="auto">
          <a:xfrm>
            <a:off x="571472" y="1285860"/>
            <a:ext cx="3803501" cy="5357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  <p:pic>
        <p:nvPicPr>
          <p:cNvPr id="4" name="Picture 2" descr="C:\Documents and Settings\Пользователь\Рабочий стол\проект ОА\фото\Зимние забавы 28янв2011\IMGP141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4210" y="1928802"/>
            <a:ext cx="5189790" cy="426902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Снежные фигуры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F:\проект ОА\Изображение 004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R:\проект ОА\IMGP14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1256" y="3143248"/>
            <a:ext cx="5142744" cy="385705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" name="Picture 2" descr="R:\проект ОА\IMGP137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98630"/>
            <a:ext cx="4714876" cy="3536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0"/>
          </a:effectLst>
        </p:spPr>
      </p:pic>
      <p:pic>
        <p:nvPicPr>
          <p:cNvPr id="4" name="Picture 2" descr="R:\проект ОА\IMGP142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857364"/>
            <a:ext cx="4842942" cy="457922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5000628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Снежные фигуры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F:\проект ОА\Изображение 004.JPG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R:\проект ОА\IMGP13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285860"/>
            <a:ext cx="9144000" cy="518457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Снежные фигуры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F:\проект ОА\Изображение 004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1" name="Picture 1" descr="C:\Documents and Settings\Пользователь\Рабочий стол\проект ОА\фото\7 февраля 2011\Изображение 0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500042"/>
            <a:ext cx="8506869" cy="569527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Снежные фигуры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5572140"/>
            <a:ext cx="62165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j-ea"/>
                <a:cs typeface="Arial" pitchFamily="34" charset="0"/>
              </a:rPr>
              <a:t>С днем рождения район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F:\проект ОА\Изображение 004.JPG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C:\Documents and Settings\Пользователь\Рабочий стол\проект ОА\Изображение 12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694978" cy="314324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" name="Picture 2" descr="C:\Documents and Settings\Пользователь\Рабочий стол\проект ОА\Изображение 05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82477" y="0"/>
            <a:ext cx="4801683" cy="321468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" name="Picture 2" descr="C:\Documents and Settings\Пользователь\Рабочий стол\проект ОА\фото\7 февраля 2011\Изображение 09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571852"/>
            <a:ext cx="4908423" cy="328614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6" name="Picture 2" descr="C:\Documents and Settings\Пользователь\Рабочий стол\проект ОА\фото\7 февраля 2011\Изображение 11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42317" y="3643314"/>
            <a:ext cx="4801683" cy="321468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Снежные фигуры</a:t>
            </a:r>
            <a:b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</a:b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С днем рождения район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F:\проект ОА\Изображение 004.JPG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 descr="C:\Documents and Settings\Пользователь\Рабочий стол\проект ОА\фото\7 февраля 2011\Изображение 14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095738"/>
            <a:ext cx="8606922" cy="576226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С днем рождения !</a:t>
            </a:r>
            <a:endParaRPr lang="ru-RU" dirty="0"/>
          </a:p>
        </p:txBody>
      </p:sp>
      <p:sp>
        <p:nvSpPr>
          <p:cNvPr id="5" name="Управляющая кнопка: домой 4">
            <a:hlinkClick r:id="rId5" action="ppaction://hlinksldjump" highlightClick="1"/>
          </p:cNvPr>
          <p:cNvSpPr/>
          <p:nvPr/>
        </p:nvSpPr>
        <p:spPr>
          <a:xfrm>
            <a:off x="8286776" y="6000768"/>
            <a:ext cx="613788" cy="542374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freezing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F:\проект ОА\Изображение 004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2010_0212004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700088"/>
            <a:ext cx="8208963" cy="615791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Масленица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F:\проект ОА\Изображение 004.JPG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2010_0212002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73095">
            <a:off x="3424639" y="453138"/>
            <a:ext cx="5611529" cy="371263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" name="Picture 4" descr="2010_0212012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252227">
            <a:off x="265643" y="1603679"/>
            <a:ext cx="4824393" cy="550496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14876" y="4500570"/>
            <a:ext cx="4043362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Масленица</a:t>
            </a:r>
            <a:endParaRPr lang="ru-RU" dirty="0"/>
          </a:p>
        </p:txBody>
      </p:sp>
      <p:sp>
        <p:nvSpPr>
          <p:cNvPr id="6" name="Управляющая кнопка: домой 5">
            <a:hlinkClick r:id="rId6" action="ppaction://hlinksldjump" highlightClick="1"/>
          </p:cNvPr>
          <p:cNvSpPr/>
          <p:nvPr/>
        </p:nvSpPr>
        <p:spPr>
          <a:xfrm>
            <a:off x="8286776" y="6000768"/>
            <a:ext cx="613788" cy="542374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freezing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36</Words>
  <PresentationFormat>Экран (4:3)</PresentationFormat>
  <Paragraphs>20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Снежные фигуры</vt:lpstr>
      <vt:lpstr>Снежные фигуры</vt:lpstr>
      <vt:lpstr>Снежные фигуры</vt:lpstr>
      <vt:lpstr>Снежные фигуры</vt:lpstr>
      <vt:lpstr>Снежные фигуры</vt:lpstr>
      <vt:lpstr>Снежные фигуры С днем рождения район</vt:lpstr>
      <vt:lpstr>С днем рождения !</vt:lpstr>
      <vt:lpstr>Масленица</vt:lpstr>
      <vt:lpstr>Масленица</vt:lpstr>
      <vt:lpstr>Субботники</vt:lpstr>
      <vt:lpstr>Рисунки на асфальте</vt:lpstr>
      <vt:lpstr>Рисунки на асфальте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Снежные фигуры</dc:title>
  <cp:lastModifiedBy>Your User Name</cp:lastModifiedBy>
  <cp:revision>2</cp:revision>
  <dcterms:modified xsi:type="dcterms:W3CDTF">2013-09-30T16:22:39Z</dcterms:modified>
</cp:coreProperties>
</file>