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  <p:sldId id="268" r:id="rId13"/>
    <p:sldId id="265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C69350-5CC6-4DE4-95EE-F8A0D130A782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37A253B-A0DE-4C57-8949-EDE4506C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500438"/>
            <a:ext cx="7772400" cy="200026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«Капитал- остров»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214422"/>
            <a:ext cx="7772400" cy="164307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Ролевая игра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Ответ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Чего не знают другие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Конкурс капитанов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3. Тот же </a:t>
            </a:r>
            <a:r>
              <a:rPr lang="ru-RU" sz="4400" dirty="0" err="1" smtClean="0">
                <a:solidFill>
                  <a:srgbClr val="FFFF00"/>
                </a:solidFill>
              </a:rPr>
              <a:t>Онассис</a:t>
            </a:r>
            <a:r>
              <a:rPr lang="ru-RU" sz="4400" dirty="0" smtClean="0">
                <a:solidFill>
                  <a:srgbClr val="FFFF00"/>
                </a:solidFill>
              </a:rPr>
              <a:t> доказывал: «У меня нет врагов и нет друзей. Есть…»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Ответ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Только конкуренты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Конкурс капитанов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4</a:t>
            </a:r>
            <a:r>
              <a:rPr lang="ru-RU" sz="4400" dirty="0" smtClean="0">
                <a:solidFill>
                  <a:srgbClr val="FFFF00"/>
                </a:solidFill>
              </a:rPr>
              <a:t>. В конце своей жизни Аристотель сказал: «Наступает момент, когда деньги уже не являются конечной целью. Они не имеют значение. Интересна …»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Ответ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Сама игра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286644" y="5715016"/>
            <a:ext cx="121444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6 </a:t>
            </a:r>
            <a:r>
              <a:rPr lang="ru-RU" dirty="0" err="1" smtClean="0">
                <a:solidFill>
                  <a:srgbClr val="FFC000"/>
                </a:solidFill>
              </a:rPr>
              <a:t>конкурс-меценатов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За </a:t>
            </a:r>
            <a:r>
              <a:rPr lang="ru-RU" u="sng" dirty="0" smtClean="0">
                <a:solidFill>
                  <a:srgbClr val="FFFF00"/>
                </a:solidFill>
              </a:rPr>
              <a:t>1 минуту </a:t>
            </a:r>
            <a:r>
              <a:rPr lang="ru-RU" dirty="0" smtClean="0">
                <a:solidFill>
                  <a:srgbClr val="FFFF00"/>
                </a:solidFill>
              </a:rPr>
              <a:t>командам необходимо написать на листе бумаги: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1. сколько денег фирма выделяет на нужды </a:t>
            </a:r>
            <a:r>
              <a:rPr lang="ru-RU" sz="4000" dirty="0" err="1" smtClean="0">
                <a:solidFill>
                  <a:srgbClr val="FFFF00"/>
                </a:solidFill>
              </a:rPr>
              <a:t>города\</a:t>
            </a:r>
            <a:r>
              <a:rPr lang="ru-RU" sz="4000" dirty="0" smtClean="0">
                <a:solidFill>
                  <a:srgbClr val="FFFF00"/>
                </a:solidFill>
              </a:rPr>
              <a:t> района;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2. с какой целью;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3. кому конкретно и для чего.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715272" y="6215082"/>
            <a:ext cx="121444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7.конкурс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i="1" dirty="0" smtClean="0">
                <a:solidFill>
                  <a:srgbClr val="FFFF00"/>
                </a:solidFill>
              </a:rPr>
              <a:t>Презентация своей фирмы</a:t>
            </a:r>
            <a:endParaRPr lang="ru-RU" sz="8000" i="1" dirty="0">
              <a:solidFill>
                <a:srgbClr val="FFFF00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786578" y="5143512"/>
            <a:ext cx="121444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6000" dirty="0" smtClean="0">
                <a:solidFill>
                  <a:srgbClr val="FFFF00"/>
                </a:solidFill>
              </a:rPr>
              <a:t>«Капитал- остров»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1 конкурс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2 конкурс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3 конкурс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4 конкурс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5 конкурс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6 конкурс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7 конкурс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3143240" y="1928802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3214678" y="2428868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3214678" y="3000372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5" action="ppaction://hlinksldjump"/>
          </p:cNvPr>
          <p:cNvSpPr/>
          <p:nvPr/>
        </p:nvSpPr>
        <p:spPr>
          <a:xfrm>
            <a:off x="3214678" y="3571876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rId6" action="ppaction://hlinksldjump"/>
          </p:cNvPr>
          <p:cNvSpPr/>
          <p:nvPr/>
        </p:nvSpPr>
        <p:spPr>
          <a:xfrm>
            <a:off x="3214678" y="4071942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rId7" action="ppaction://hlinksldjump"/>
          </p:cNvPr>
          <p:cNvSpPr/>
          <p:nvPr/>
        </p:nvSpPr>
        <p:spPr>
          <a:xfrm>
            <a:off x="3214678" y="4643446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" action="ppaction://hlinkshowjump?jump=lastslide"/>
          </p:cNvPr>
          <p:cNvSpPr/>
          <p:nvPr/>
        </p:nvSpPr>
        <p:spPr>
          <a:xfrm>
            <a:off x="3214678" y="5214950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FFC000"/>
                </a:solidFill>
              </a:rPr>
              <a:t>1 конкурс</a:t>
            </a:r>
            <a:r>
              <a:rPr lang="ru-RU" sz="6000" dirty="0" smtClean="0">
                <a:solidFill>
                  <a:srgbClr val="FFFF00"/>
                </a:solidFill>
              </a:rPr>
              <a:t/>
            </a:r>
            <a:br>
              <a:rPr lang="ru-RU" sz="6000" dirty="0" smtClean="0">
                <a:solidFill>
                  <a:srgbClr val="FFFF00"/>
                </a:solidFill>
              </a:rPr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Представление команд:</a:t>
            </a:r>
          </a:p>
          <a:p>
            <a:r>
              <a:rPr lang="ru-RU" sz="6000" dirty="0" smtClean="0">
                <a:solidFill>
                  <a:srgbClr val="FFFF00"/>
                </a:solidFill>
              </a:rPr>
              <a:t>Название </a:t>
            </a:r>
          </a:p>
          <a:p>
            <a:r>
              <a:rPr lang="ru-RU" sz="6000" dirty="0" smtClean="0">
                <a:solidFill>
                  <a:srgbClr val="FFFF00"/>
                </a:solidFill>
              </a:rPr>
              <a:t>Эмблему </a:t>
            </a:r>
          </a:p>
          <a:p>
            <a:r>
              <a:rPr lang="ru-RU" sz="6000" dirty="0" smtClean="0">
                <a:solidFill>
                  <a:srgbClr val="FFFF00"/>
                </a:solidFill>
              </a:rPr>
              <a:t>Девиз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786578" y="5143512"/>
            <a:ext cx="121444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FFC000"/>
                </a:solidFill>
              </a:rPr>
              <a:t>2 конкурс</a:t>
            </a:r>
            <a:endParaRPr lang="ru-RU" sz="6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Необходимо составить </a:t>
            </a:r>
            <a:r>
              <a:rPr lang="ru-RU" sz="4800" u="sng" dirty="0" smtClean="0">
                <a:solidFill>
                  <a:srgbClr val="FFFF00"/>
                </a:solidFill>
              </a:rPr>
              <a:t>эксклюзивные </a:t>
            </a:r>
            <a:r>
              <a:rPr lang="ru-RU" sz="4800" dirty="0" smtClean="0">
                <a:solidFill>
                  <a:srgbClr val="FFFF00"/>
                </a:solidFill>
              </a:rPr>
              <a:t>требования по приёму на работу в вашу фирму, чтобы переманить к себе лучших специалистов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286644" y="5715016"/>
            <a:ext cx="121444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3 конкурс «Рабочий день фирмы»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714488"/>
            <a:ext cx="7772400" cy="4572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Что удалось сделать подчинённым вашей фирмы за последний день, чтобы получить прибыль, найти новых торговых партнёров, обойти конкурентов, открыть новые филиалы, заплатить налоги, обновить перечень товаров и услуг, повысить квалификацию персонала, подписать договоры и контракты.                     </a:t>
            </a:r>
            <a:r>
              <a:rPr lang="ru-RU" dirty="0" smtClean="0">
                <a:solidFill>
                  <a:srgbClr val="C00000"/>
                </a:solidFill>
              </a:rPr>
              <a:t>( 5 баллов)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58016" y="5500702"/>
            <a:ext cx="121444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4 конкурс- хотим жить как в Оренбурге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357311"/>
          <a:ext cx="7772400" cy="3143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571629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Бизнес-леди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Бизнесмены</a:t>
                      </a:r>
                      <a:endParaRPr lang="ru-RU" sz="3600" dirty="0"/>
                    </a:p>
                  </a:txBody>
                  <a:tcPr/>
                </a:tc>
              </a:tr>
              <a:tr h="1571629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Одежду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Продукты питания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58016" y="5500702"/>
            <a:ext cx="121444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71935" y="3663458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( 5 баллов)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Конкурс капитанов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1. Фридрих Ницше говорил, что, для того чтобы постичь секрет достижения лучших прелестей жизни и величайшего ими наслаждения, надо …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Ответ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Жить рискованно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Конкурс капитанов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2. Аристотель </a:t>
            </a:r>
            <a:r>
              <a:rPr lang="ru-RU" sz="4400" dirty="0" err="1" smtClean="0">
                <a:solidFill>
                  <a:srgbClr val="FFFF00"/>
                </a:solidFill>
              </a:rPr>
              <a:t>Онассис</a:t>
            </a:r>
            <a:r>
              <a:rPr lang="ru-RU" sz="4400" dirty="0" smtClean="0">
                <a:solidFill>
                  <a:srgbClr val="FFFF00"/>
                </a:solidFill>
              </a:rPr>
              <a:t> считал, что главное в бизнесе- знать что-то такое </a:t>
            </a:r>
            <a:r>
              <a:rPr lang="ru-RU" sz="4400" dirty="0" smtClean="0">
                <a:solidFill>
                  <a:srgbClr val="FFFF00"/>
                </a:solidFill>
              </a:rPr>
              <a:t>…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80</TotalTime>
  <Words>271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«Капитал- остров»</vt:lpstr>
      <vt:lpstr>«Капитал- остров»</vt:lpstr>
      <vt:lpstr>1 конкурс </vt:lpstr>
      <vt:lpstr>2 конкурс</vt:lpstr>
      <vt:lpstr>3 конкурс «Рабочий день фирмы»</vt:lpstr>
      <vt:lpstr>4 конкурс- хотим жить как в Оренбурге</vt:lpstr>
      <vt:lpstr>Конкурс капитанов</vt:lpstr>
      <vt:lpstr>Ответ</vt:lpstr>
      <vt:lpstr>Конкурс капитанов</vt:lpstr>
      <vt:lpstr>Ответ</vt:lpstr>
      <vt:lpstr>Конкурс капитанов</vt:lpstr>
      <vt:lpstr>Ответ</vt:lpstr>
      <vt:lpstr>Конкурс капитанов</vt:lpstr>
      <vt:lpstr>Ответ</vt:lpstr>
      <vt:lpstr>6 конкурс-меценатов</vt:lpstr>
      <vt:lpstr>7.конкурс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«Капитал- остров»</dc:title>
  <dc:creator>Утегенова.Р.Д.</dc:creator>
  <cp:lastModifiedBy>Утегенова.Р.Д.</cp:lastModifiedBy>
  <cp:revision>9</cp:revision>
  <dcterms:created xsi:type="dcterms:W3CDTF">2012-03-21T06:08:59Z</dcterms:created>
  <dcterms:modified xsi:type="dcterms:W3CDTF">2012-03-21T08:33:46Z</dcterms:modified>
</cp:coreProperties>
</file>