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FCBC78-5AA8-4E63-851F-2D777B002FE9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BD8E1F-7010-40E9-B2DA-42F0058279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Понятие успешности личности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Успешность  - дар Божий, удел избранных или качество доступное каждому?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657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  </a:t>
            </a:r>
            <a:r>
              <a:rPr lang="ru-RU" sz="6600" b="1" dirty="0" smtClean="0"/>
              <a:t>Мотивация – важнейший фактор успешности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94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критерии успешности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Материальное благополучие</a:t>
            </a:r>
          </a:p>
          <a:p>
            <a:r>
              <a:rPr lang="ru-RU" dirty="0" smtClean="0"/>
              <a:t>Признание и известность в профессиональных кругах</a:t>
            </a:r>
          </a:p>
          <a:p>
            <a:r>
              <a:rPr lang="ru-RU" dirty="0" smtClean="0"/>
              <a:t>Общественное признание</a:t>
            </a:r>
          </a:p>
          <a:p>
            <a:r>
              <a:rPr lang="ru-RU" dirty="0" smtClean="0"/>
              <a:t>Доступ к финансовым ресурсам для реализации своих идей и планов</a:t>
            </a:r>
          </a:p>
          <a:p>
            <a:r>
              <a:rPr lang="ru-RU" dirty="0" smtClean="0"/>
              <a:t>Хорошее здоровье</a:t>
            </a:r>
          </a:p>
          <a:p>
            <a:r>
              <a:rPr lang="ru-RU" dirty="0" smtClean="0"/>
              <a:t>Физическая привлекательность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05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Внутренние критерии успешности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Удовлетворенность своей жизнью</a:t>
            </a:r>
          </a:p>
          <a:p>
            <a:r>
              <a:rPr lang="ru-RU" dirty="0" smtClean="0"/>
              <a:t>Творческая реализация личности</a:t>
            </a:r>
          </a:p>
          <a:p>
            <a:r>
              <a:rPr lang="ru-RU" dirty="0" smtClean="0"/>
              <a:t>Надличностная реализация (внесение творческого вклада в культуру, искусство, развитие общества)</a:t>
            </a:r>
          </a:p>
          <a:p>
            <a:r>
              <a:rPr lang="ru-RU" dirty="0" smtClean="0"/>
              <a:t>Ощущение своей нужности</a:t>
            </a:r>
          </a:p>
          <a:p>
            <a:r>
              <a:rPr lang="ru-RU" dirty="0" smtClean="0"/>
              <a:t>Способность помогать другим людям, удовлетворять их потребности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754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Показатели субъективной картины жизни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Адекватное осознание человеком значимости событий</a:t>
            </a:r>
          </a:p>
          <a:p>
            <a:r>
              <a:rPr lang="ru-RU" sz="2800" dirty="0" smtClean="0"/>
              <a:t>Неадекватное (заниженное или завышенное) восприятие своего психологического возраста.</a:t>
            </a:r>
          </a:p>
          <a:p>
            <a:r>
              <a:rPr lang="ru-RU" sz="2800" dirty="0" smtClean="0"/>
              <a:t>Наличие хронологически дальних, но актуальных жизненных планов</a:t>
            </a:r>
          </a:p>
          <a:p>
            <a:r>
              <a:rPr lang="ru-RU" sz="2800" dirty="0" smtClean="0"/>
              <a:t>Осмысление картины жизни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4463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dirty="0" smtClean="0"/>
              <a:t>Разносторонняя реализация и гармония личности – основной критерий успешности в современном обществе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601604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/>
              <a:t>Успешность ребенка -  результат социализации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09859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Как стать успешным человеком: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Каждое утро, проснувшись, начинать день с улыбки самому себе, приветствуя «себя любимого» </a:t>
            </a:r>
          </a:p>
          <a:p>
            <a:r>
              <a:rPr lang="ru-RU" dirty="0" smtClean="0"/>
              <a:t>Невозмутимость и спокойствие</a:t>
            </a:r>
          </a:p>
          <a:p>
            <a:r>
              <a:rPr lang="ru-RU" dirty="0" smtClean="0"/>
              <a:t>Умение отдыхать</a:t>
            </a:r>
          </a:p>
          <a:p>
            <a:r>
              <a:rPr lang="ru-RU" dirty="0" smtClean="0"/>
              <a:t>Умение не испытывать зависть к успехам других людей</a:t>
            </a:r>
          </a:p>
          <a:p>
            <a:r>
              <a:rPr lang="ru-RU" dirty="0" smtClean="0"/>
              <a:t>Планировать свои действия: составлять план на день, неделю, месяц, год</a:t>
            </a:r>
          </a:p>
          <a:p>
            <a:r>
              <a:rPr lang="ru-RU" dirty="0" smtClean="0"/>
              <a:t>Умение ценить свое время, энергию</a:t>
            </a:r>
          </a:p>
          <a:p>
            <a:r>
              <a:rPr lang="ru-RU" dirty="0" smtClean="0"/>
              <a:t>Не заниматься пустословием, не тратить свою «драгоценную» энергию на пустые разговоры, отвлекаясь от намеченных планов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46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Внешние признаки успешности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Признание</a:t>
            </a:r>
          </a:p>
          <a:p>
            <a:r>
              <a:rPr lang="ru-RU" sz="3600" dirty="0" smtClean="0"/>
              <a:t>Звания</a:t>
            </a:r>
          </a:p>
          <a:p>
            <a:r>
              <a:rPr lang="ru-RU" sz="3600" dirty="0" smtClean="0"/>
              <a:t>Премии</a:t>
            </a:r>
          </a:p>
          <a:p>
            <a:r>
              <a:rPr lang="ru-RU" sz="3600" dirty="0" smtClean="0"/>
              <a:t>Награды</a:t>
            </a:r>
          </a:p>
          <a:p>
            <a:r>
              <a:rPr lang="ru-RU" sz="3600" dirty="0" smtClean="0"/>
              <a:t>Материальные блага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3882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Реализация талантов граждан двигает общество по пути прогресса, а человек, реализовавший свои таланты и удовлетворивший свои потребности, есть успешный человек.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2564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История понятия успешной личности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80920" cy="5112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Древняя Греция</a:t>
            </a:r>
          </a:p>
          <a:p>
            <a:r>
              <a:rPr lang="ru-RU" sz="2800" dirty="0" smtClean="0"/>
              <a:t>Основа воспитания – </a:t>
            </a:r>
            <a:r>
              <a:rPr lang="ru-RU" sz="2800" dirty="0" err="1" smtClean="0"/>
              <a:t>калокагатия</a:t>
            </a:r>
            <a:r>
              <a:rPr lang="ru-RU" sz="2800" dirty="0" smtClean="0"/>
              <a:t>. Гармоничное развитие в человеке духовного и физического начал.</a:t>
            </a:r>
          </a:p>
          <a:p>
            <a:r>
              <a:rPr lang="ru-RU" sz="2800" dirty="0" smtClean="0"/>
              <a:t>Требование к идеальному гражданину</a:t>
            </a:r>
          </a:p>
          <a:p>
            <a:r>
              <a:rPr lang="ru-RU" sz="2800" dirty="0" smtClean="0"/>
              <a:t>Умеренность</a:t>
            </a:r>
          </a:p>
          <a:p>
            <a:r>
              <a:rPr lang="ru-RU" sz="2800" dirty="0" smtClean="0"/>
              <a:t>Следование традициям</a:t>
            </a:r>
          </a:p>
          <a:p>
            <a:r>
              <a:rPr lang="ru-RU" sz="2800" dirty="0" smtClean="0"/>
              <a:t>Гармония души и тела</a:t>
            </a:r>
          </a:p>
          <a:p>
            <a:r>
              <a:rPr lang="ru-RU" sz="2800" dirty="0" smtClean="0"/>
              <a:t>Выполнение долга перед обществом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188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Феодальная Европа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Успешность человека – следование традициям, подчинение старшим, принадлежность к религиозным конфессиям, соблюдение религиозных обрядов.</a:t>
            </a:r>
          </a:p>
          <a:p>
            <a:pPr marL="0" indent="0" algn="ctr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9620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Новое время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Начинает формироваться понятие «успешность».</a:t>
            </a:r>
          </a:p>
          <a:p>
            <a:r>
              <a:rPr lang="ru-RU" sz="2800" dirty="0" smtClean="0"/>
              <a:t>Преуспеть в жизни может каждый человек, обладающий способностями, энергией, трудолюбием.</a:t>
            </a:r>
          </a:p>
          <a:p>
            <a:r>
              <a:rPr lang="ru-RU" sz="2800" dirty="0" smtClean="0"/>
              <a:t>«Американская мечта». Принцип индивидуальной свободы – свободы самовыражения, творчества и предпринимательства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220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Постиндустриальное общество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Успешность не есть что то данное от природы, а то что можно в себе воспитать. Каждый человек может быть успешным при определенных условиях, как то: наличие цели, правильное определение своего призвания, адекватная самооценка, </a:t>
            </a:r>
            <a:r>
              <a:rPr lang="ru-RU" sz="2800" dirty="0" err="1" smtClean="0"/>
              <a:t>самообразованность</a:t>
            </a:r>
            <a:r>
              <a:rPr lang="ru-RU" sz="2800" dirty="0" smtClean="0"/>
              <a:t>, гибкая психика, умение общаться с людьми, готовность постоянно учиться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221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Иерархия потребностей человека – корень понимания успешности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3200" dirty="0" smtClean="0"/>
              <a:t>Физиологические потребности</a:t>
            </a:r>
          </a:p>
          <a:p>
            <a:r>
              <a:rPr lang="ru-RU" sz="3200" dirty="0" smtClean="0"/>
              <a:t>Потребность в безопасности</a:t>
            </a:r>
          </a:p>
          <a:p>
            <a:r>
              <a:rPr lang="ru-RU" sz="3200" dirty="0" smtClean="0"/>
              <a:t>Социальные потребности</a:t>
            </a:r>
          </a:p>
          <a:p>
            <a:r>
              <a:rPr lang="ru-RU" sz="3200" dirty="0" smtClean="0"/>
              <a:t>Потребность признания</a:t>
            </a:r>
          </a:p>
          <a:p>
            <a:r>
              <a:rPr lang="ru-RU" sz="3200" dirty="0" smtClean="0"/>
              <a:t>Потребность в самовыражении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76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Индивид – это интегрированное организованное целое. У каждого свой «комплексный обед» из потребностей. Некоторые предпочитают реализовывать одни потребности в ущерб другим (карьера - в ущерб счастливой семье, семья – в ущерб профессиональной самореализации). Другие стараются реализовать весь объем потребностей в ущерб ярким достижениям.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3832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447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Понятие успешности личности</vt:lpstr>
      <vt:lpstr>Внешние признаки успешности</vt:lpstr>
      <vt:lpstr>Презентация PowerPoint</vt:lpstr>
      <vt:lpstr>История понятия успешной личности</vt:lpstr>
      <vt:lpstr>Феодальная Европа</vt:lpstr>
      <vt:lpstr>Новое время</vt:lpstr>
      <vt:lpstr>Постиндустриальное общество</vt:lpstr>
      <vt:lpstr>   Иерархия потребностей человека – корень понимания успешности</vt:lpstr>
      <vt:lpstr>Презентация PowerPoint</vt:lpstr>
      <vt:lpstr>Презентация PowerPoint</vt:lpstr>
      <vt:lpstr>Внешние критерии успешности</vt:lpstr>
      <vt:lpstr>Внутренние критерии успешности</vt:lpstr>
      <vt:lpstr>Показатели субъективной картины жизни</vt:lpstr>
      <vt:lpstr>Презентация PowerPoint</vt:lpstr>
      <vt:lpstr>Презентация PowerPoint</vt:lpstr>
      <vt:lpstr>Как стать успешным человеком: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успешности личности</dc:title>
  <dc:creator>школа 13</dc:creator>
  <cp:lastModifiedBy>школа 13</cp:lastModifiedBy>
  <cp:revision>6</cp:revision>
  <dcterms:created xsi:type="dcterms:W3CDTF">2013-04-16T04:14:13Z</dcterms:created>
  <dcterms:modified xsi:type="dcterms:W3CDTF">2013-04-16T05:13:43Z</dcterms:modified>
</cp:coreProperties>
</file>