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59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9857" autoAdjust="0"/>
  </p:normalViewPr>
  <p:slideViewPr>
    <p:cSldViewPr>
      <p:cViewPr varScale="1">
        <p:scale>
          <a:sx n="93" d="100"/>
          <a:sy n="93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2A858-3A39-4249-A2B8-50DD89D107C7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6643F-2F50-431F-9EBC-A474B473E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643F-2F50-431F-9EBC-A474B473EB8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643F-2F50-431F-9EBC-A474B473EB8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35732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2D050"/>
                </a:solidFill>
              </a:rPr>
              <a:t>Город    Дорожных Знаков</a:t>
            </a:r>
            <a:endParaRPr lang="ru-RU" sz="4800" b="1" i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www.zastavki.com/pictures/1024x768/Cities__00394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78671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ajero.us/pdd/pics/pd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712" y="428604"/>
            <a:ext cx="7882254" cy="6072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Дорожные работы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Дети</a:t>
            </a:r>
            <a:endParaRPr lang="ru-RU" sz="7200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rosdorznak.ru/products_pictures/1.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3500462" cy="3643337"/>
          </a:xfrm>
          <a:prstGeom prst="rect">
            <a:avLst/>
          </a:prstGeom>
          <a:noFill/>
        </p:spPr>
      </p:pic>
      <p:pic>
        <p:nvPicPr>
          <p:cNvPr id="20484" name="Picture 4" descr="1.23. &quot;Дет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357430"/>
            <a:ext cx="3286147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Запрещающие знаки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www.atis-ars.ru/images/stories/znaki_cdr/doroznue_znaki/zapreshaychie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991350" cy="4714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Въезд запрещён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www.prav-net.ru/img/000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57229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Предписывающие знаки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http://darauto.ru/img/znak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01055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Движение                              прямо                  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Круговое движение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82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Велосипедная дорожка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4578" name="Picture 2" descr="Предписывающие зна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00306"/>
            <a:ext cx="2809888" cy="3000396"/>
          </a:xfrm>
          <a:prstGeom prst="rect">
            <a:avLst/>
          </a:prstGeom>
          <a:noFill/>
        </p:spPr>
      </p:pic>
      <p:pic>
        <p:nvPicPr>
          <p:cNvPr id="24580" name="Picture 4" descr="http://rivsmash.ru/files/4.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357430"/>
            <a:ext cx="3571900" cy="3429024"/>
          </a:xfrm>
          <a:prstGeom prst="rect">
            <a:avLst/>
          </a:prstGeom>
          <a:noFill/>
        </p:spPr>
      </p:pic>
      <p:pic>
        <p:nvPicPr>
          <p:cNvPr id="24582" name="Picture 6" descr="http://www.simplycars.ru/insertfiles/images/%D0%94%D0%BE%D1%80%D0%BE%D0%B6%D0%BD%D1%8B%D0%B5%20%D0%B7%D0%BD%D0%B0%D0%BA%D0%B8/4.%20%D0%9F%D1%80%D0%B5%D0%B4%D0%BF%D0%B8%D1%81%D1%8B%D0%B2%D0%B0%D1%8E%D1%89%D0%B8%D0%B5/4_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14290"/>
            <a:ext cx="1643074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Знаки приоритета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26628" name="Picture 4" descr="http://avtoas.ru/upload/tiny/priorit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42968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Знаки сервиса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27650" name="Picture 2" descr="http://t1.gstatic.com/images?q=tbn:ANd9GcTs0lxRa8QCfgTMDXumw0iHY5h8Df_PYEOspiSdqHkhr46sIPoKd1HeywuQF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8674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help.meta.ua/userpic/auto/zn_6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357298"/>
            <a:ext cx="2286016" cy="2071702"/>
          </a:xfrm>
          <a:prstGeom prst="rect">
            <a:avLst/>
          </a:prstGeom>
          <a:noFill/>
        </p:spPr>
      </p:pic>
      <p:pic>
        <p:nvPicPr>
          <p:cNvPr id="28676" name="Picture 4" descr="http://siz-ot.ru/f/catalogue/i/13/1398/1/30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8678" name="Picture 6" descr="http://siz-ot.ru/f/catalogue/i/13/1398/1/30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8684" name="Picture 12" descr="http://avto.tuningss.com/uploads/posts/2009-10/1255252297_zn_6_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643314"/>
            <a:ext cx="2428892" cy="2286016"/>
          </a:xfrm>
          <a:prstGeom prst="rect">
            <a:avLst/>
          </a:prstGeom>
          <a:noFill/>
        </p:spPr>
      </p:pic>
      <p:pic>
        <p:nvPicPr>
          <p:cNvPr id="28686" name="Picture 14" descr="Дорожные знаки (Дополнение 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3714752"/>
            <a:ext cx="2286016" cy="2214578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СТО,ТЕЛЕФОН,ПУНКТ ПИТАНИЯ ?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Что эти знаки означают?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drivingschool-ru.ru/img/zna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2857500" cy="2476501"/>
          </a:xfrm>
          <a:prstGeom prst="rect">
            <a:avLst/>
          </a:prstGeom>
          <a:noFill/>
        </p:spPr>
      </p:pic>
      <p:pic>
        <p:nvPicPr>
          <p:cNvPr id="31748" name="Picture 4" descr="Спасение дорожных знаков. Детские праздники в Лангал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643050"/>
            <a:ext cx="2667000" cy="2562226"/>
          </a:xfrm>
          <a:prstGeom prst="rect">
            <a:avLst/>
          </a:prstGeom>
          <a:noFill/>
        </p:spPr>
      </p:pic>
      <p:pic>
        <p:nvPicPr>
          <p:cNvPr id="31752" name="Picture 8" descr="http://www.almatymotors.kz/SITEIMAGES/1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714488"/>
            <a:ext cx="2071702" cy="2286016"/>
          </a:xfrm>
          <a:prstGeom prst="rect">
            <a:avLst/>
          </a:prstGeom>
          <a:noFill/>
        </p:spPr>
      </p:pic>
      <p:pic>
        <p:nvPicPr>
          <p:cNvPr id="31754" name="Picture 10" descr="http://bscltd.com.ua/upload/iblock/a6d/shinomontazh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071942"/>
            <a:ext cx="1714500" cy="2543175"/>
          </a:xfrm>
          <a:prstGeom prst="rect">
            <a:avLst/>
          </a:prstGeom>
          <a:noFill/>
        </p:spPr>
      </p:pic>
      <p:pic>
        <p:nvPicPr>
          <p:cNvPr id="31756" name="Picture 12" descr="http://www.ssds.ru/images/t_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500570"/>
            <a:ext cx="4572000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Дороги были разными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www.vmireinteresnogo.com/Content/ArticleImages/324/4.jpg?98576021347529888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3857652" cy="4500594"/>
          </a:xfrm>
          <a:prstGeom prst="rect">
            <a:avLst/>
          </a:prstGeom>
          <a:noFill/>
        </p:spPr>
      </p:pic>
      <p:pic>
        <p:nvPicPr>
          <p:cNvPr id="37892" name="Picture 4" descr="http://bg-znanie.ru/articles/22904/p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3952875" cy="2590800"/>
          </a:xfrm>
          <a:prstGeom prst="rect">
            <a:avLst/>
          </a:prstGeom>
          <a:noFill/>
        </p:spPr>
      </p:pic>
      <p:pic>
        <p:nvPicPr>
          <p:cNvPr id="37896" name="Picture 8" descr="http://i.redigo.ru/c175x99/4dd4ccce5bf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143380"/>
            <a:ext cx="3857652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Водители соблюдают правила дорожного движения?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2770" name="Picture 2" descr="http://inoe.name/uploads/posts/1188454908_1174055996_1174052305_h45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4248165" cy="4357718"/>
          </a:xfrm>
          <a:prstGeom prst="rect">
            <a:avLst/>
          </a:prstGeom>
          <a:noFill/>
        </p:spPr>
      </p:pic>
      <p:pic>
        <p:nvPicPr>
          <p:cNvPr id="32772" name="Picture 4" descr="http://img11.nnm.ru/c/6/d/d/6/415fd82c616cdb3a126242edf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4500562" cy="4324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Если бы правила  не нарушал, то ничего бы себе не сломал!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://www.radiovanya.ru/files/0001-Site/content/10-09-14/dorzna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21510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Предупреждение всем 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то нарушает правила </a:t>
            </a:r>
            <a:r>
              <a:rPr lang="ru-RU" b="1" dirty="0" smtClean="0">
                <a:solidFill>
                  <a:srgbClr val="FF0000"/>
                </a:solidFill>
              </a:rPr>
              <a:t>или ломает знаки на дорогах!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5844" name="Picture 4" descr="http://img0.liveinternet.ru/images/attach/c/1/54/530/54530709_1264883899_sv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1"/>
            <a:ext cx="614366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ороги в Каза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50099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Д о </a:t>
            </a:r>
            <a:r>
              <a:rPr lang="ru-RU" sz="7200" b="1" i="1" dirty="0" err="1" smtClean="0">
                <a:solidFill>
                  <a:srgbClr val="FF0000"/>
                </a:solidFill>
              </a:rPr>
              <a:t>р</a:t>
            </a:r>
            <a:r>
              <a:rPr lang="ru-RU" sz="7200" b="1" i="1" dirty="0" smtClean="0">
                <a:solidFill>
                  <a:srgbClr val="FF0000"/>
                </a:solidFill>
              </a:rPr>
              <a:t> </a:t>
            </a:r>
            <a:r>
              <a:rPr lang="ru-RU" sz="7200" b="1" i="1" dirty="0" err="1" smtClean="0">
                <a:solidFill>
                  <a:srgbClr val="FF0000"/>
                </a:solidFill>
              </a:rPr>
              <a:t>о</a:t>
            </a:r>
            <a:r>
              <a:rPr lang="ru-RU" sz="7200" b="1" i="1" dirty="0" smtClean="0">
                <a:solidFill>
                  <a:srgbClr val="FF0000"/>
                </a:solidFill>
              </a:rPr>
              <a:t> г и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1.скоростные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2.автомагистральные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3.главнные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4.второстепенные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b="1" i="1" dirty="0" smtClean="0">
                <a:solidFill>
                  <a:srgbClr val="C00000"/>
                </a:solidFill>
              </a:rPr>
              <a:t>Качество</a:t>
            </a: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4800" b="1" i="1" dirty="0" smtClean="0">
                <a:solidFill>
                  <a:srgbClr val="00B050"/>
                </a:solidFill>
              </a:rPr>
              <a:t>ширина   и покрытие</a:t>
            </a:r>
            <a:endParaRPr lang="ru-RU" sz="6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Улица-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086724" cy="574040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5000" b="1" i="1" dirty="0" smtClean="0">
                <a:solidFill>
                  <a:srgbClr val="7030A0"/>
                </a:solidFill>
              </a:rPr>
              <a:t/>
            </a:r>
            <a:br>
              <a:rPr lang="ru-RU" sz="5000" b="1" i="1" dirty="0" smtClean="0">
                <a:solidFill>
                  <a:srgbClr val="7030A0"/>
                </a:solidFill>
              </a:rPr>
            </a:br>
            <a:r>
              <a:rPr lang="ru-RU" sz="6000" b="1" i="1" dirty="0" smtClean="0">
                <a:solidFill>
                  <a:srgbClr val="7030A0"/>
                </a:solidFill>
              </a:rPr>
              <a:t>   Дорога по городу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www.e1.ru/news/images/new/350781/images/IMG_1340_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82446"/>
            <a:ext cx="7929618" cy="391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8" name="Picture 6" descr="http://dic.academic.ru/pictures/brokgauz_efron/b79_24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43766" y="-3643362"/>
            <a:ext cx="17345025" cy="10906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улицы</a:t>
            </a: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Проезжая часть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    Тротуар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13.nnm.ru/d/b/d/0/3/dbd037f92dff582b93145acbb3d90776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571472" y="2143116"/>
            <a:ext cx="8143932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uchavto.ru/files/Souelo/Z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72494" cy="6067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Правила дорожного движения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Это закон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Знать дорожные знаки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uchitel56.rusedu.net/gallery/1409/724000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3007540" cy="3857652"/>
          </a:xfrm>
          <a:prstGeom prst="rect">
            <a:avLst/>
          </a:prstGeom>
          <a:noFill/>
        </p:spPr>
      </p:pic>
      <p:pic>
        <p:nvPicPr>
          <p:cNvPr id="18436" name="Picture 4" descr="http://happybubby.ru/wp-content/uploads/wpsc/product_images/dorojnyezna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28868"/>
            <a:ext cx="357190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87</Words>
  <PresentationFormat>Экран (4:3)</PresentationFormat>
  <Paragraphs>30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Город    Дорожных Знаков</vt:lpstr>
      <vt:lpstr>Дороги были разными</vt:lpstr>
      <vt:lpstr>Слайд 3</vt:lpstr>
      <vt:lpstr>Д о р о г и</vt:lpstr>
      <vt:lpstr>Улица-</vt:lpstr>
      <vt:lpstr>Слайд 6</vt:lpstr>
      <vt:lpstr>улицы</vt:lpstr>
      <vt:lpstr>Слайд 8</vt:lpstr>
      <vt:lpstr>Правила дорожного движения</vt:lpstr>
      <vt:lpstr>Слайд 10</vt:lpstr>
      <vt:lpstr>Слайд 11</vt:lpstr>
      <vt:lpstr>Запрещающие знаки</vt:lpstr>
      <vt:lpstr>Въезд запрещён</vt:lpstr>
      <vt:lpstr>Предписывающие знаки</vt:lpstr>
      <vt:lpstr>Движение                              прямо                   </vt:lpstr>
      <vt:lpstr>Знаки приоритета</vt:lpstr>
      <vt:lpstr>Знаки сервиса</vt:lpstr>
      <vt:lpstr>СТО,ТЕЛЕФОН,ПУНКТ ПИТАНИЯ ?</vt:lpstr>
      <vt:lpstr>Что эти знаки означают?</vt:lpstr>
      <vt:lpstr>Водители соблюдают правила дорожного движения?</vt:lpstr>
      <vt:lpstr>Если бы правила  не нарушал, то ничего бы себе не сломал!</vt:lpstr>
      <vt:lpstr>Предупреждение всем , кто нарушает правила или ломает знаки на дорогах!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   Дорожных Знаков</dc:title>
  <cp:lastModifiedBy>Admin</cp:lastModifiedBy>
  <cp:revision>20</cp:revision>
  <dcterms:modified xsi:type="dcterms:W3CDTF">2011-09-19T12:18:18Z</dcterms:modified>
</cp:coreProperties>
</file>