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58F0D0-1C48-4B11-8726-8FD35F8A74A3}" type="doc">
      <dgm:prSet loTypeId="urn:microsoft.com/office/officeart/2005/8/layout/orgChart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3E77F1-ADB3-4C4E-B7C0-3BF512E84B7A}">
      <dgm:prSet phldrT="[Текст]" custT="1"/>
      <dgm:spPr/>
      <dgm:t>
        <a:bodyPr/>
        <a:lstStyle/>
        <a:p>
          <a:r>
            <a:rPr lang="ru-RU" sz="4800" dirty="0" smtClean="0"/>
            <a:t>Самооценка</a:t>
          </a:r>
          <a:r>
            <a:rPr lang="ru-RU" sz="3600" dirty="0" smtClean="0"/>
            <a:t>- </a:t>
          </a:r>
          <a:br>
            <a:rPr lang="ru-RU" sz="3600" dirty="0" smtClean="0"/>
          </a:br>
          <a:r>
            <a:rPr lang="ru-RU" sz="2000" dirty="0" smtClean="0"/>
            <a:t>оценка своих качеств, способностей, поступков</a:t>
          </a:r>
          <a:endParaRPr lang="ru-RU" sz="3600" dirty="0"/>
        </a:p>
      </dgm:t>
    </dgm:pt>
    <dgm:pt modelId="{2A04C028-00C9-4713-94AC-5CF34F163DA8}" type="parTrans" cxnId="{C5E1C5FB-D4E9-4599-AA4B-2DD504AEC71C}">
      <dgm:prSet/>
      <dgm:spPr/>
      <dgm:t>
        <a:bodyPr/>
        <a:lstStyle/>
        <a:p>
          <a:endParaRPr lang="ru-RU"/>
        </a:p>
      </dgm:t>
    </dgm:pt>
    <dgm:pt modelId="{DB555774-F86C-4BEC-9784-5A849BDACE61}" type="sibTrans" cxnId="{C5E1C5FB-D4E9-4599-AA4B-2DD504AEC71C}">
      <dgm:prSet/>
      <dgm:spPr/>
      <dgm:t>
        <a:bodyPr/>
        <a:lstStyle/>
        <a:p>
          <a:endParaRPr lang="ru-RU"/>
        </a:p>
      </dgm:t>
    </dgm:pt>
    <dgm:pt modelId="{82C9CD18-0141-49D5-9FD3-C76F70087567}">
      <dgm:prSet phldrT="[Текст]" custT="1"/>
      <dgm:spPr/>
      <dgm:t>
        <a:bodyPr/>
        <a:lstStyle/>
        <a:p>
          <a:endParaRPr lang="ru-RU" sz="2800" dirty="0" smtClean="0"/>
        </a:p>
        <a:p>
          <a:r>
            <a:rPr lang="ru-RU" sz="2800" dirty="0" smtClean="0"/>
            <a:t>Заниженная</a:t>
          </a:r>
        </a:p>
        <a:p>
          <a:r>
            <a:rPr lang="ru-RU" sz="2000" dirty="0" smtClean="0"/>
            <a:t>Не уверены в себе,</a:t>
          </a:r>
          <a:br>
            <a:rPr lang="ru-RU" sz="2000" dirty="0" smtClean="0"/>
          </a:br>
          <a:r>
            <a:rPr lang="ru-RU" sz="2000" dirty="0" smtClean="0"/>
            <a:t>малообщительны,</a:t>
          </a:r>
          <a:br>
            <a:rPr lang="ru-RU" sz="2000" dirty="0" smtClean="0"/>
          </a:br>
          <a:r>
            <a:rPr lang="ru-RU" sz="2000" dirty="0" smtClean="0"/>
            <a:t>пугливы,</a:t>
          </a:r>
          <a:br>
            <a:rPr lang="ru-RU" sz="2000" dirty="0" smtClean="0"/>
          </a:br>
          <a:r>
            <a:rPr lang="ru-RU" sz="2000" dirty="0" smtClean="0"/>
            <a:t>часто считают себя невезучими.</a:t>
          </a:r>
          <a:br>
            <a:rPr lang="ru-RU" sz="2000" dirty="0" smtClean="0"/>
          </a:br>
          <a:endParaRPr lang="ru-RU" sz="2000" dirty="0"/>
        </a:p>
      </dgm:t>
    </dgm:pt>
    <dgm:pt modelId="{4F71C4AF-5655-4FF0-8CF3-2F4C1220E205}" type="parTrans" cxnId="{9176E1BF-2691-436B-97A0-4534EE223701}">
      <dgm:prSet/>
      <dgm:spPr/>
      <dgm:t>
        <a:bodyPr/>
        <a:lstStyle/>
        <a:p>
          <a:endParaRPr lang="ru-RU"/>
        </a:p>
      </dgm:t>
    </dgm:pt>
    <dgm:pt modelId="{1E09368E-9713-4ACF-AA19-35A90499D0ED}" type="sibTrans" cxnId="{9176E1BF-2691-436B-97A0-4534EE223701}">
      <dgm:prSet/>
      <dgm:spPr/>
      <dgm:t>
        <a:bodyPr/>
        <a:lstStyle/>
        <a:p>
          <a:endParaRPr lang="ru-RU"/>
        </a:p>
      </dgm:t>
    </dgm:pt>
    <dgm:pt modelId="{75EBE470-7798-466E-B116-9B4C50696A2E}">
      <dgm:prSet phldrT="[Текст]" custT="1"/>
      <dgm:spPr/>
      <dgm:t>
        <a:bodyPr/>
        <a:lstStyle/>
        <a:p>
          <a:endParaRPr lang="ru-RU" sz="2000" dirty="0" smtClean="0"/>
        </a:p>
        <a:p>
          <a:endParaRPr lang="ru-RU" sz="2800" dirty="0" smtClean="0"/>
        </a:p>
        <a:p>
          <a:r>
            <a:rPr lang="ru-RU" sz="2800" dirty="0" smtClean="0"/>
            <a:t>Завышенная</a:t>
          </a:r>
        </a:p>
        <a:p>
          <a:r>
            <a:rPr lang="ru-RU" sz="2000" dirty="0" smtClean="0"/>
            <a:t>Самоуверенны,</a:t>
          </a:r>
          <a:br>
            <a:rPr lang="ru-RU" sz="2000" dirty="0" smtClean="0"/>
          </a:br>
          <a:r>
            <a:rPr lang="ru-RU" sz="2000" dirty="0" smtClean="0"/>
            <a:t>часто переоценивают свои силы,</a:t>
          </a:r>
          <a:br>
            <a:rPr lang="ru-RU" sz="2000" dirty="0" smtClean="0"/>
          </a:br>
          <a:r>
            <a:rPr lang="ru-RU" sz="2000" dirty="0" smtClean="0"/>
            <a:t>берутся за непосильные дела и не доводят их до конца,</a:t>
          </a:r>
          <a:br>
            <a:rPr lang="ru-RU" sz="2000" dirty="0" smtClean="0"/>
          </a:br>
          <a:r>
            <a:rPr lang="ru-RU" sz="2000" dirty="0" smtClean="0"/>
            <a:t>редко получают признание.</a:t>
          </a:r>
          <a:br>
            <a:rPr lang="ru-RU" sz="2000" dirty="0" smtClean="0"/>
          </a:br>
          <a:r>
            <a:rPr lang="ru-RU" sz="2000" dirty="0" smtClean="0"/>
            <a:t/>
          </a:r>
          <a:br>
            <a:rPr lang="ru-RU" sz="2000" dirty="0" smtClean="0"/>
          </a:br>
          <a:r>
            <a:rPr lang="ru-RU" sz="2400" dirty="0" smtClean="0"/>
            <a:t/>
          </a:r>
          <a:br>
            <a:rPr lang="ru-RU" sz="2400" dirty="0" smtClean="0"/>
          </a:br>
          <a:endParaRPr lang="ru-RU" sz="2400" dirty="0"/>
        </a:p>
      </dgm:t>
    </dgm:pt>
    <dgm:pt modelId="{7D86E676-0BB7-46F8-9547-69067C11DA4C}" type="parTrans" cxnId="{3EDE345C-A43D-4789-87A4-DFE9A3573C3B}">
      <dgm:prSet/>
      <dgm:spPr/>
      <dgm:t>
        <a:bodyPr/>
        <a:lstStyle/>
        <a:p>
          <a:endParaRPr lang="ru-RU"/>
        </a:p>
      </dgm:t>
    </dgm:pt>
    <dgm:pt modelId="{E1053E06-83A7-43C8-AA43-376C000091FD}" type="sibTrans" cxnId="{3EDE345C-A43D-4789-87A4-DFE9A3573C3B}">
      <dgm:prSet/>
      <dgm:spPr/>
      <dgm:t>
        <a:bodyPr/>
        <a:lstStyle/>
        <a:p>
          <a:endParaRPr lang="ru-RU"/>
        </a:p>
      </dgm:t>
    </dgm:pt>
    <dgm:pt modelId="{D995037F-7138-4082-84CE-C5344E09D37C}">
      <dgm:prSet phldrT="[Текст]"/>
      <dgm:spPr/>
      <dgm:t>
        <a:bodyPr/>
        <a:lstStyle/>
        <a:p>
          <a:r>
            <a:rPr lang="ru-RU" dirty="0" smtClean="0"/>
            <a:t>Реальная, адекватная</a:t>
          </a:r>
          <a:endParaRPr lang="ru-RU" dirty="0"/>
        </a:p>
      </dgm:t>
    </dgm:pt>
    <dgm:pt modelId="{4323B8C9-588F-41A6-9216-F9AA096C6EF2}" type="parTrans" cxnId="{2C467D0F-2B66-4DCD-B58D-5FC208ED8815}">
      <dgm:prSet/>
      <dgm:spPr/>
      <dgm:t>
        <a:bodyPr/>
        <a:lstStyle/>
        <a:p>
          <a:endParaRPr lang="ru-RU"/>
        </a:p>
      </dgm:t>
    </dgm:pt>
    <dgm:pt modelId="{8DB39210-E7CF-4962-B13F-B173B507FE73}" type="sibTrans" cxnId="{2C467D0F-2B66-4DCD-B58D-5FC208ED8815}">
      <dgm:prSet/>
      <dgm:spPr/>
      <dgm:t>
        <a:bodyPr/>
        <a:lstStyle/>
        <a:p>
          <a:endParaRPr lang="ru-RU"/>
        </a:p>
      </dgm:t>
    </dgm:pt>
    <dgm:pt modelId="{4209A903-EDDB-4A5C-9909-662A5EE65115}" type="pres">
      <dgm:prSet presAssocID="{F758F0D0-1C48-4B11-8726-8FD35F8A74A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0C8A6C7-F116-4DF0-BDB9-C3D878AA9EF0}" type="pres">
      <dgm:prSet presAssocID="{0F3E77F1-ADB3-4C4E-B7C0-3BF512E84B7A}" presName="hierRoot1" presStyleCnt="0">
        <dgm:presLayoutVars>
          <dgm:hierBranch val="init"/>
        </dgm:presLayoutVars>
      </dgm:prSet>
      <dgm:spPr/>
    </dgm:pt>
    <dgm:pt modelId="{90B6F0C3-6E1E-436D-A3A9-26911733B278}" type="pres">
      <dgm:prSet presAssocID="{0F3E77F1-ADB3-4C4E-B7C0-3BF512E84B7A}" presName="rootComposite1" presStyleCnt="0"/>
      <dgm:spPr/>
    </dgm:pt>
    <dgm:pt modelId="{FF6FAE82-8CAB-4675-9876-2BE41C214F4E}" type="pres">
      <dgm:prSet presAssocID="{0F3E77F1-ADB3-4C4E-B7C0-3BF512E84B7A}" presName="rootText1" presStyleLbl="node0" presStyleIdx="0" presStyleCnt="1" custScaleX="323457" custScaleY="134405" custLinFactY="-11486" custLinFactNeighborX="-571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AC3559-8193-48AB-8F0E-3142134D5B39}" type="pres">
      <dgm:prSet presAssocID="{0F3E77F1-ADB3-4C4E-B7C0-3BF512E84B7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504C73F3-0530-43C9-B672-417683D89FA4}" type="pres">
      <dgm:prSet presAssocID="{0F3E77F1-ADB3-4C4E-B7C0-3BF512E84B7A}" presName="hierChild2" presStyleCnt="0"/>
      <dgm:spPr/>
    </dgm:pt>
    <dgm:pt modelId="{8A44A366-9A27-448C-A1AD-603BD1C07725}" type="pres">
      <dgm:prSet presAssocID="{4F71C4AF-5655-4FF0-8CF3-2F4C1220E205}" presName="Name37" presStyleLbl="parChTrans1D2" presStyleIdx="0" presStyleCnt="3"/>
      <dgm:spPr/>
      <dgm:t>
        <a:bodyPr/>
        <a:lstStyle/>
        <a:p>
          <a:endParaRPr lang="ru-RU"/>
        </a:p>
      </dgm:t>
    </dgm:pt>
    <dgm:pt modelId="{E903BE5C-92B0-4FC9-96B9-622B0AC332FD}" type="pres">
      <dgm:prSet presAssocID="{82C9CD18-0141-49D5-9FD3-C76F70087567}" presName="hierRoot2" presStyleCnt="0">
        <dgm:presLayoutVars>
          <dgm:hierBranch val="init"/>
        </dgm:presLayoutVars>
      </dgm:prSet>
      <dgm:spPr/>
    </dgm:pt>
    <dgm:pt modelId="{8C5DC66B-3CDA-4878-8091-6E6A70F688CB}" type="pres">
      <dgm:prSet presAssocID="{82C9CD18-0141-49D5-9FD3-C76F70087567}" presName="rootComposite" presStyleCnt="0"/>
      <dgm:spPr/>
    </dgm:pt>
    <dgm:pt modelId="{68532425-7769-42BD-8E50-857EFAC4D5DA}" type="pres">
      <dgm:prSet presAssocID="{82C9CD18-0141-49D5-9FD3-C76F70087567}" presName="rootText" presStyleLbl="node2" presStyleIdx="0" presStyleCnt="3" custScaleY="214856" custLinFactNeighborX="427" custLinFactNeighborY="301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04ED06-4090-4B22-8576-E31E2D7CFACE}" type="pres">
      <dgm:prSet presAssocID="{82C9CD18-0141-49D5-9FD3-C76F70087567}" presName="rootConnector" presStyleLbl="node2" presStyleIdx="0" presStyleCnt="3"/>
      <dgm:spPr/>
      <dgm:t>
        <a:bodyPr/>
        <a:lstStyle/>
        <a:p>
          <a:endParaRPr lang="ru-RU"/>
        </a:p>
      </dgm:t>
    </dgm:pt>
    <dgm:pt modelId="{31FD6D0D-3078-42F1-9210-29DE91BDB661}" type="pres">
      <dgm:prSet presAssocID="{82C9CD18-0141-49D5-9FD3-C76F70087567}" presName="hierChild4" presStyleCnt="0"/>
      <dgm:spPr/>
    </dgm:pt>
    <dgm:pt modelId="{33C0994C-FCD2-4538-B0C2-F9844E918D74}" type="pres">
      <dgm:prSet presAssocID="{82C9CD18-0141-49D5-9FD3-C76F70087567}" presName="hierChild5" presStyleCnt="0"/>
      <dgm:spPr/>
    </dgm:pt>
    <dgm:pt modelId="{2F5A5B68-569D-43C4-AFE7-6C2F13DF98E7}" type="pres">
      <dgm:prSet presAssocID="{7D86E676-0BB7-46F8-9547-69067C11DA4C}" presName="Name37" presStyleLbl="parChTrans1D2" presStyleIdx="1" presStyleCnt="3"/>
      <dgm:spPr/>
      <dgm:t>
        <a:bodyPr/>
        <a:lstStyle/>
        <a:p>
          <a:endParaRPr lang="ru-RU"/>
        </a:p>
      </dgm:t>
    </dgm:pt>
    <dgm:pt modelId="{5B0C1A1D-1623-403E-AACD-F31FABB3395E}" type="pres">
      <dgm:prSet presAssocID="{75EBE470-7798-466E-B116-9B4C50696A2E}" presName="hierRoot2" presStyleCnt="0">
        <dgm:presLayoutVars>
          <dgm:hierBranch val="init"/>
        </dgm:presLayoutVars>
      </dgm:prSet>
      <dgm:spPr/>
    </dgm:pt>
    <dgm:pt modelId="{B0987661-4D60-4543-A32D-DAC5DC5F90F6}" type="pres">
      <dgm:prSet presAssocID="{75EBE470-7798-466E-B116-9B4C50696A2E}" presName="rootComposite" presStyleCnt="0"/>
      <dgm:spPr/>
    </dgm:pt>
    <dgm:pt modelId="{E2935653-6F7F-4B15-9D98-288C042A596A}" type="pres">
      <dgm:prSet presAssocID="{75EBE470-7798-466E-B116-9B4C50696A2E}" presName="rootText" presStyleLbl="node2" presStyleIdx="1" presStyleCnt="3" custScaleY="312580" custLinFactNeighborX="-4618" custLinFactNeighborY="-74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83B6C1-1B4F-4D7D-978B-36CB5A266E30}" type="pres">
      <dgm:prSet presAssocID="{75EBE470-7798-466E-B116-9B4C50696A2E}" presName="rootConnector" presStyleLbl="node2" presStyleIdx="1" presStyleCnt="3"/>
      <dgm:spPr/>
      <dgm:t>
        <a:bodyPr/>
        <a:lstStyle/>
        <a:p>
          <a:endParaRPr lang="ru-RU"/>
        </a:p>
      </dgm:t>
    </dgm:pt>
    <dgm:pt modelId="{8DFA6B70-CF79-46E3-8876-68F93472994C}" type="pres">
      <dgm:prSet presAssocID="{75EBE470-7798-466E-B116-9B4C50696A2E}" presName="hierChild4" presStyleCnt="0"/>
      <dgm:spPr/>
    </dgm:pt>
    <dgm:pt modelId="{1FE65BFE-4630-4ABB-9A12-F95385C9D8BB}" type="pres">
      <dgm:prSet presAssocID="{75EBE470-7798-466E-B116-9B4C50696A2E}" presName="hierChild5" presStyleCnt="0"/>
      <dgm:spPr/>
    </dgm:pt>
    <dgm:pt modelId="{ADA91E71-30EB-4E46-B39E-6C52482C6CBB}" type="pres">
      <dgm:prSet presAssocID="{4323B8C9-588F-41A6-9216-F9AA096C6EF2}" presName="Name37" presStyleLbl="parChTrans1D2" presStyleIdx="2" presStyleCnt="3"/>
      <dgm:spPr/>
      <dgm:t>
        <a:bodyPr/>
        <a:lstStyle/>
        <a:p>
          <a:endParaRPr lang="ru-RU"/>
        </a:p>
      </dgm:t>
    </dgm:pt>
    <dgm:pt modelId="{2FCAA950-26C7-45BF-9710-E74D3E65152B}" type="pres">
      <dgm:prSet presAssocID="{D995037F-7138-4082-84CE-C5344E09D37C}" presName="hierRoot2" presStyleCnt="0">
        <dgm:presLayoutVars>
          <dgm:hierBranch val="init"/>
        </dgm:presLayoutVars>
      </dgm:prSet>
      <dgm:spPr/>
    </dgm:pt>
    <dgm:pt modelId="{C7E44513-3B46-475F-B8F2-BCF60C8E95F2}" type="pres">
      <dgm:prSet presAssocID="{D995037F-7138-4082-84CE-C5344E09D37C}" presName="rootComposite" presStyleCnt="0"/>
      <dgm:spPr/>
    </dgm:pt>
    <dgm:pt modelId="{CEB7094B-682F-4EE7-AC66-92D15196011D}" type="pres">
      <dgm:prSet presAssocID="{D995037F-7138-4082-84CE-C5344E09D37C}" presName="rootText" presStyleLbl="node2" presStyleIdx="2" presStyleCnt="3" custScaleY="178054" custLinFactNeighborX="-6530" custLinFactNeighborY="364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CB5938-DC0D-431A-93E2-AA95180FA664}" type="pres">
      <dgm:prSet presAssocID="{D995037F-7138-4082-84CE-C5344E09D37C}" presName="rootConnector" presStyleLbl="node2" presStyleIdx="2" presStyleCnt="3"/>
      <dgm:spPr/>
      <dgm:t>
        <a:bodyPr/>
        <a:lstStyle/>
        <a:p>
          <a:endParaRPr lang="ru-RU"/>
        </a:p>
      </dgm:t>
    </dgm:pt>
    <dgm:pt modelId="{58207408-5161-4FAA-801A-9EEA539B9351}" type="pres">
      <dgm:prSet presAssocID="{D995037F-7138-4082-84CE-C5344E09D37C}" presName="hierChild4" presStyleCnt="0"/>
      <dgm:spPr/>
    </dgm:pt>
    <dgm:pt modelId="{980C698D-AB3C-41D5-9B8E-A88DCD3BFEEB}" type="pres">
      <dgm:prSet presAssocID="{D995037F-7138-4082-84CE-C5344E09D37C}" presName="hierChild5" presStyleCnt="0"/>
      <dgm:spPr/>
    </dgm:pt>
    <dgm:pt modelId="{766002A1-24EB-41C8-A903-CED99E264065}" type="pres">
      <dgm:prSet presAssocID="{0F3E77F1-ADB3-4C4E-B7C0-3BF512E84B7A}" presName="hierChild3" presStyleCnt="0"/>
      <dgm:spPr/>
    </dgm:pt>
  </dgm:ptLst>
  <dgm:cxnLst>
    <dgm:cxn modelId="{76DDAE2A-79B6-4AAD-AECD-B6946F624254}" type="presOf" srcId="{75EBE470-7798-466E-B116-9B4C50696A2E}" destId="{9A83B6C1-1B4F-4D7D-978B-36CB5A266E30}" srcOrd="1" destOrd="0" presId="urn:microsoft.com/office/officeart/2005/8/layout/orgChart1"/>
    <dgm:cxn modelId="{3EDE345C-A43D-4789-87A4-DFE9A3573C3B}" srcId="{0F3E77F1-ADB3-4C4E-B7C0-3BF512E84B7A}" destId="{75EBE470-7798-466E-B116-9B4C50696A2E}" srcOrd="1" destOrd="0" parTransId="{7D86E676-0BB7-46F8-9547-69067C11DA4C}" sibTransId="{E1053E06-83A7-43C8-AA43-376C000091FD}"/>
    <dgm:cxn modelId="{434CD184-7D8A-4DD2-92F7-53C26784F455}" type="presOf" srcId="{82C9CD18-0141-49D5-9FD3-C76F70087567}" destId="{68532425-7769-42BD-8E50-857EFAC4D5DA}" srcOrd="0" destOrd="0" presId="urn:microsoft.com/office/officeart/2005/8/layout/orgChart1"/>
    <dgm:cxn modelId="{CC36A02D-18E6-4BEF-97D1-1929ABCD762F}" type="presOf" srcId="{0F3E77F1-ADB3-4C4E-B7C0-3BF512E84B7A}" destId="{FF6FAE82-8CAB-4675-9876-2BE41C214F4E}" srcOrd="0" destOrd="0" presId="urn:microsoft.com/office/officeart/2005/8/layout/orgChart1"/>
    <dgm:cxn modelId="{2C467D0F-2B66-4DCD-B58D-5FC208ED8815}" srcId="{0F3E77F1-ADB3-4C4E-B7C0-3BF512E84B7A}" destId="{D995037F-7138-4082-84CE-C5344E09D37C}" srcOrd="2" destOrd="0" parTransId="{4323B8C9-588F-41A6-9216-F9AA096C6EF2}" sibTransId="{8DB39210-E7CF-4962-B13F-B173B507FE73}"/>
    <dgm:cxn modelId="{C5E1C5FB-D4E9-4599-AA4B-2DD504AEC71C}" srcId="{F758F0D0-1C48-4B11-8726-8FD35F8A74A3}" destId="{0F3E77F1-ADB3-4C4E-B7C0-3BF512E84B7A}" srcOrd="0" destOrd="0" parTransId="{2A04C028-00C9-4713-94AC-5CF34F163DA8}" sibTransId="{DB555774-F86C-4BEC-9784-5A849BDACE61}"/>
    <dgm:cxn modelId="{A5DBA695-3A98-4B1B-9059-0833A1EEB060}" type="presOf" srcId="{F758F0D0-1C48-4B11-8726-8FD35F8A74A3}" destId="{4209A903-EDDB-4A5C-9909-662A5EE65115}" srcOrd="0" destOrd="0" presId="urn:microsoft.com/office/officeart/2005/8/layout/orgChart1"/>
    <dgm:cxn modelId="{968F2F3D-C86D-4D00-B403-97C70007662E}" type="presOf" srcId="{75EBE470-7798-466E-B116-9B4C50696A2E}" destId="{E2935653-6F7F-4B15-9D98-288C042A596A}" srcOrd="0" destOrd="0" presId="urn:microsoft.com/office/officeart/2005/8/layout/orgChart1"/>
    <dgm:cxn modelId="{091C2569-7FB5-4CDB-9739-3D1D2BDF959C}" type="presOf" srcId="{D995037F-7138-4082-84CE-C5344E09D37C}" destId="{98CB5938-DC0D-431A-93E2-AA95180FA664}" srcOrd="1" destOrd="0" presId="urn:microsoft.com/office/officeart/2005/8/layout/orgChart1"/>
    <dgm:cxn modelId="{9176E1BF-2691-436B-97A0-4534EE223701}" srcId="{0F3E77F1-ADB3-4C4E-B7C0-3BF512E84B7A}" destId="{82C9CD18-0141-49D5-9FD3-C76F70087567}" srcOrd="0" destOrd="0" parTransId="{4F71C4AF-5655-4FF0-8CF3-2F4C1220E205}" sibTransId="{1E09368E-9713-4ACF-AA19-35A90499D0ED}"/>
    <dgm:cxn modelId="{61FA82F2-4F84-42E0-A6EC-2EE16E7B7B29}" type="presOf" srcId="{4F71C4AF-5655-4FF0-8CF3-2F4C1220E205}" destId="{8A44A366-9A27-448C-A1AD-603BD1C07725}" srcOrd="0" destOrd="0" presId="urn:microsoft.com/office/officeart/2005/8/layout/orgChart1"/>
    <dgm:cxn modelId="{C3D34BF7-3521-474B-972D-EBC2B839EE16}" type="presOf" srcId="{82C9CD18-0141-49D5-9FD3-C76F70087567}" destId="{3404ED06-4090-4B22-8576-E31E2D7CFACE}" srcOrd="1" destOrd="0" presId="urn:microsoft.com/office/officeart/2005/8/layout/orgChart1"/>
    <dgm:cxn modelId="{F3BCB5DB-8DDA-4429-8407-51581A272CF7}" type="presOf" srcId="{0F3E77F1-ADB3-4C4E-B7C0-3BF512E84B7A}" destId="{16AC3559-8193-48AB-8F0E-3142134D5B39}" srcOrd="1" destOrd="0" presId="urn:microsoft.com/office/officeart/2005/8/layout/orgChart1"/>
    <dgm:cxn modelId="{676665E8-B906-4B4A-8A68-0252291BFA73}" type="presOf" srcId="{7D86E676-0BB7-46F8-9547-69067C11DA4C}" destId="{2F5A5B68-569D-43C4-AFE7-6C2F13DF98E7}" srcOrd="0" destOrd="0" presId="urn:microsoft.com/office/officeart/2005/8/layout/orgChart1"/>
    <dgm:cxn modelId="{36D87705-B161-4D80-B3D1-0C17EB68C0A5}" type="presOf" srcId="{4323B8C9-588F-41A6-9216-F9AA096C6EF2}" destId="{ADA91E71-30EB-4E46-B39E-6C52482C6CBB}" srcOrd="0" destOrd="0" presId="urn:microsoft.com/office/officeart/2005/8/layout/orgChart1"/>
    <dgm:cxn modelId="{A0D8FBCC-E086-41D1-83F3-4AFF8D063FAA}" type="presOf" srcId="{D995037F-7138-4082-84CE-C5344E09D37C}" destId="{CEB7094B-682F-4EE7-AC66-92D15196011D}" srcOrd="0" destOrd="0" presId="urn:microsoft.com/office/officeart/2005/8/layout/orgChart1"/>
    <dgm:cxn modelId="{04B9DB10-9423-4C64-B6EF-D08518BE66F7}" type="presParOf" srcId="{4209A903-EDDB-4A5C-9909-662A5EE65115}" destId="{40C8A6C7-F116-4DF0-BDB9-C3D878AA9EF0}" srcOrd="0" destOrd="0" presId="urn:microsoft.com/office/officeart/2005/8/layout/orgChart1"/>
    <dgm:cxn modelId="{CBC11337-F77F-4922-9C4C-D6D565FA69B9}" type="presParOf" srcId="{40C8A6C7-F116-4DF0-BDB9-C3D878AA9EF0}" destId="{90B6F0C3-6E1E-436D-A3A9-26911733B278}" srcOrd="0" destOrd="0" presId="urn:microsoft.com/office/officeart/2005/8/layout/orgChart1"/>
    <dgm:cxn modelId="{6867A3B3-F210-4A1F-A7C9-09D0C38775FE}" type="presParOf" srcId="{90B6F0C3-6E1E-436D-A3A9-26911733B278}" destId="{FF6FAE82-8CAB-4675-9876-2BE41C214F4E}" srcOrd="0" destOrd="0" presId="urn:microsoft.com/office/officeart/2005/8/layout/orgChart1"/>
    <dgm:cxn modelId="{B1B00FDC-CF72-4786-B09A-05D8EEE496CC}" type="presParOf" srcId="{90B6F0C3-6E1E-436D-A3A9-26911733B278}" destId="{16AC3559-8193-48AB-8F0E-3142134D5B39}" srcOrd="1" destOrd="0" presId="urn:microsoft.com/office/officeart/2005/8/layout/orgChart1"/>
    <dgm:cxn modelId="{C7B471A7-CF79-4E90-B3AA-DDD227946185}" type="presParOf" srcId="{40C8A6C7-F116-4DF0-BDB9-C3D878AA9EF0}" destId="{504C73F3-0530-43C9-B672-417683D89FA4}" srcOrd="1" destOrd="0" presId="urn:microsoft.com/office/officeart/2005/8/layout/orgChart1"/>
    <dgm:cxn modelId="{735EF051-DCCD-4DA6-A720-EA69307C763B}" type="presParOf" srcId="{504C73F3-0530-43C9-B672-417683D89FA4}" destId="{8A44A366-9A27-448C-A1AD-603BD1C07725}" srcOrd="0" destOrd="0" presId="urn:microsoft.com/office/officeart/2005/8/layout/orgChart1"/>
    <dgm:cxn modelId="{68A80316-8B2F-453C-B930-C988D6390FE1}" type="presParOf" srcId="{504C73F3-0530-43C9-B672-417683D89FA4}" destId="{E903BE5C-92B0-4FC9-96B9-622B0AC332FD}" srcOrd="1" destOrd="0" presId="urn:microsoft.com/office/officeart/2005/8/layout/orgChart1"/>
    <dgm:cxn modelId="{EAD159ED-0039-49A7-9F6D-AE1D6EBBB233}" type="presParOf" srcId="{E903BE5C-92B0-4FC9-96B9-622B0AC332FD}" destId="{8C5DC66B-3CDA-4878-8091-6E6A70F688CB}" srcOrd="0" destOrd="0" presId="urn:microsoft.com/office/officeart/2005/8/layout/orgChart1"/>
    <dgm:cxn modelId="{CB43A100-540C-4F29-A3BA-C8000CB745DC}" type="presParOf" srcId="{8C5DC66B-3CDA-4878-8091-6E6A70F688CB}" destId="{68532425-7769-42BD-8E50-857EFAC4D5DA}" srcOrd="0" destOrd="0" presId="urn:microsoft.com/office/officeart/2005/8/layout/orgChart1"/>
    <dgm:cxn modelId="{738ACD16-847D-45C6-B846-A2784DDD7F24}" type="presParOf" srcId="{8C5DC66B-3CDA-4878-8091-6E6A70F688CB}" destId="{3404ED06-4090-4B22-8576-E31E2D7CFACE}" srcOrd="1" destOrd="0" presId="urn:microsoft.com/office/officeart/2005/8/layout/orgChart1"/>
    <dgm:cxn modelId="{ED5A1BC1-70AF-4FFA-9D76-9F438A715250}" type="presParOf" srcId="{E903BE5C-92B0-4FC9-96B9-622B0AC332FD}" destId="{31FD6D0D-3078-42F1-9210-29DE91BDB661}" srcOrd="1" destOrd="0" presId="urn:microsoft.com/office/officeart/2005/8/layout/orgChart1"/>
    <dgm:cxn modelId="{B1FD81B1-F461-46BD-9E2E-A966BF84F97E}" type="presParOf" srcId="{E903BE5C-92B0-4FC9-96B9-622B0AC332FD}" destId="{33C0994C-FCD2-4538-B0C2-F9844E918D74}" srcOrd="2" destOrd="0" presId="urn:microsoft.com/office/officeart/2005/8/layout/orgChart1"/>
    <dgm:cxn modelId="{9EBB56E5-E37F-4319-87CF-702B41BB0344}" type="presParOf" srcId="{504C73F3-0530-43C9-B672-417683D89FA4}" destId="{2F5A5B68-569D-43C4-AFE7-6C2F13DF98E7}" srcOrd="2" destOrd="0" presId="urn:microsoft.com/office/officeart/2005/8/layout/orgChart1"/>
    <dgm:cxn modelId="{0410AFD5-DD7E-4A04-9FF1-D6CA9E750B87}" type="presParOf" srcId="{504C73F3-0530-43C9-B672-417683D89FA4}" destId="{5B0C1A1D-1623-403E-AACD-F31FABB3395E}" srcOrd="3" destOrd="0" presId="urn:microsoft.com/office/officeart/2005/8/layout/orgChart1"/>
    <dgm:cxn modelId="{8914E5A7-3E4B-443E-92A1-528070BC94A0}" type="presParOf" srcId="{5B0C1A1D-1623-403E-AACD-F31FABB3395E}" destId="{B0987661-4D60-4543-A32D-DAC5DC5F90F6}" srcOrd="0" destOrd="0" presId="urn:microsoft.com/office/officeart/2005/8/layout/orgChart1"/>
    <dgm:cxn modelId="{A670CE2E-5AA8-49B0-8835-9CFCE157A02A}" type="presParOf" srcId="{B0987661-4D60-4543-A32D-DAC5DC5F90F6}" destId="{E2935653-6F7F-4B15-9D98-288C042A596A}" srcOrd="0" destOrd="0" presId="urn:microsoft.com/office/officeart/2005/8/layout/orgChart1"/>
    <dgm:cxn modelId="{E3EF7CF8-4F17-489A-B134-8A22B78306E0}" type="presParOf" srcId="{B0987661-4D60-4543-A32D-DAC5DC5F90F6}" destId="{9A83B6C1-1B4F-4D7D-978B-36CB5A266E30}" srcOrd="1" destOrd="0" presId="urn:microsoft.com/office/officeart/2005/8/layout/orgChart1"/>
    <dgm:cxn modelId="{E5184885-731C-4255-B9B4-9A00F49F479D}" type="presParOf" srcId="{5B0C1A1D-1623-403E-AACD-F31FABB3395E}" destId="{8DFA6B70-CF79-46E3-8876-68F93472994C}" srcOrd="1" destOrd="0" presId="urn:microsoft.com/office/officeart/2005/8/layout/orgChart1"/>
    <dgm:cxn modelId="{257CF405-A884-4E47-8A50-6381E44351B2}" type="presParOf" srcId="{5B0C1A1D-1623-403E-AACD-F31FABB3395E}" destId="{1FE65BFE-4630-4ABB-9A12-F95385C9D8BB}" srcOrd="2" destOrd="0" presId="urn:microsoft.com/office/officeart/2005/8/layout/orgChart1"/>
    <dgm:cxn modelId="{41CFD7BE-E4D7-4166-8B54-CE2A26C06082}" type="presParOf" srcId="{504C73F3-0530-43C9-B672-417683D89FA4}" destId="{ADA91E71-30EB-4E46-B39E-6C52482C6CBB}" srcOrd="4" destOrd="0" presId="urn:microsoft.com/office/officeart/2005/8/layout/orgChart1"/>
    <dgm:cxn modelId="{A42F084D-CB1B-4BD5-96FE-C88A02E6B13A}" type="presParOf" srcId="{504C73F3-0530-43C9-B672-417683D89FA4}" destId="{2FCAA950-26C7-45BF-9710-E74D3E65152B}" srcOrd="5" destOrd="0" presId="urn:microsoft.com/office/officeart/2005/8/layout/orgChart1"/>
    <dgm:cxn modelId="{6E662422-DBCA-4C52-8382-5C8BD475E8D6}" type="presParOf" srcId="{2FCAA950-26C7-45BF-9710-E74D3E65152B}" destId="{C7E44513-3B46-475F-B8F2-BCF60C8E95F2}" srcOrd="0" destOrd="0" presId="urn:microsoft.com/office/officeart/2005/8/layout/orgChart1"/>
    <dgm:cxn modelId="{823E9197-765C-46D9-B000-1F4165022017}" type="presParOf" srcId="{C7E44513-3B46-475F-B8F2-BCF60C8E95F2}" destId="{CEB7094B-682F-4EE7-AC66-92D15196011D}" srcOrd="0" destOrd="0" presId="urn:microsoft.com/office/officeart/2005/8/layout/orgChart1"/>
    <dgm:cxn modelId="{EBC6A1AE-27E1-452C-A2FC-33C157BF1080}" type="presParOf" srcId="{C7E44513-3B46-475F-B8F2-BCF60C8E95F2}" destId="{98CB5938-DC0D-431A-93E2-AA95180FA664}" srcOrd="1" destOrd="0" presId="urn:microsoft.com/office/officeart/2005/8/layout/orgChart1"/>
    <dgm:cxn modelId="{DE3BCC3F-8E04-459D-9808-6D6B4A12AC61}" type="presParOf" srcId="{2FCAA950-26C7-45BF-9710-E74D3E65152B}" destId="{58207408-5161-4FAA-801A-9EEA539B9351}" srcOrd="1" destOrd="0" presId="urn:microsoft.com/office/officeart/2005/8/layout/orgChart1"/>
    <dgm:cxn modelId="{F33477CC-5DC9-45AD-BCA7-C9334E40BC14}" type="presParOf" srcId="{2FCAA950-26C7-45BF-9710-E74D3E65152B}" destId="{980C698D-AB3C-41D5-9B8E-A88DCD3BFEEB}" srcOrd="2" destOrd="0" presId="urn:microsoft.com/office/officeart/2005/8/layout/orgChart1"/>
    <dgm:cxn modelId="{4337E047-153F-45A3-9395-605C974BD37A}" type="presParOf" srcId="{40C8A6C7-F116-4DF0-BDB9-C3D878AA9EF0}" destId="{766002A1-24EB-41C8-A903-CED99E26406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A91E71-30EB-4E46-B39E-6C52482C6CBB}">
      <dsp:nvSpPr>
        <dsp:cNvPr id="0" name=""/>
        <dsp:cNvSpPr/>
      </dsp:nvSpPr>
      <dsp:spPr>
        <a:xfrm>
          <a:off x="3798408" y="1544117"/>
          <a:ext cx="2761385" cy="10481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6907"/>
              </a:lnTo>
              <a:lnTo>
                <a:pt x="2761385" y="806907"/>
              </a:lnTo>
              <a:lnTo>
                <a:pt x="2761385" y="10481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5A5B68-569D-43C4-AFE7-6C2F13DF98E7}">
      <dsp:nvSpPr>
        <dsp:cNvPr id="0" name=""/>
        <dsp:cNvSpPr/>
      </dsp:nvSpPr>
      <dsp:spPr>
        <a:xfrm>
          <a:off x="3752688" y="1544117"/>
          <a:ext cx="91440" cy="5441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2859"/>
              </a:lnTo>
              <a:lnTo>
                <a:pt x="70810" y="302859"/>
              </a:lnTo>
              <a:lnTo>
                <a:pt x="70810" y="5441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44A366-9A27-448C-A1AD-603BD1C07725}">
      <dsp:nvSpPr>
        <dsp:cNvPr id="0" name=""/>
        <dsp:cNvSpPr/>
      </dsp:nvSpPr>
      <dsp:spPr>
        <a:xfrm>
          <a:off x="1159192" y="1544117"/>
          <a:ext cx="2639216" cy="976168"/>
        </a:xfrm>
        <a:custGeom>
          <a:avLst/>
          <a:gdLst/>
          <a:ahLst/>
          <a:cxnLst/>
          <a:rect l="0" t="0" r="0" b="0"/>
          <a:pathLst>
            <a:path>
              <a:moveTo>
                <a:pt x="2639216" y="0"/>
              </a:moveTo>
              <a:lnTo>
                <a:pt x="2639216" y="734909"/>
              </a:lnTo>
              <a:lnTo>
                <a:pt x="0" y="734909"/>
              </a:lnTo>
              <a:lnTo>
                <a:pt x="0" y="9761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6FAE82-8CAB-4675-9876-2BE41C214F4E}">
      <dsp:nvSpPr>
        <dsp:cNvPr id="0" name=""/>
        <dsp:cNvSpPr/>
      </dsp:nvSpPr>
      <dsp:spPr>
        <a:xfrm>
          <a:off x="82360" y="0"/>
          <a:ext cx="7432096" cy="15441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Самооценка</a:t>
          </a:r>
          <a:r>
            <a:rPr lang="ru-RU" sz="3600" kern="1200" dirty="0" smtClean="0"/>
            <a:t>- </a:t>
          </a:r>
          <a:br>
            <a:rPr lang="ru-RU" sz="3600" kern="1200" dirty="0" smtClean="0"/>
          </a:br>
          <a:r>
            <a:rPr lang="ru-RU" sz="2000" kern="1200" dirty="0" smtClean="0"/>
            <a:t>оценка своих качеств, способностей, поступков</a:t>
          </a:r>
          <a:endParaRPr lang="ru-RU" sz="3600" kern="1200" dirty="0"/>
        </a:p>
      </dsp:txBody>
      <dsp:txXfrm>
        <a:off x="82360" y="0"/>
        <a:ext cx="7432096" cy="1544117"/>
      </dsp:txXfrm>
    </dsp:sp>
    <dsp:sp modelId="{68532425-7769-42BD-8E50-857EFAC4D5DA}">
      <dsp:nvSpPr>
        <dsp:cNvPr id="0" name=""/>
        <dsp:cNvSpPr/>
      </dsp:nvSpPr>
      <dsp:spPr>
        <a:xfrm>
          <a:off x="10338" y="2520285"/>
          <a:ext cx="2297707" cy="24683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Заниженная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 уверены в себе,</a:t>
          </a:r>
          <a:br>
            <a:rPr lang="ru-RU" sz="2000" kern="1200" dirty="0" smtClean="0"/>
          </a:br>
          <a:r>
            <a:rPr lang="ru-RU" sz="2000" kern="1200" dirty="0" smtClean="0"/>
            <a:t>малообщительны,</a:t>
          </a:r>
          <a:br>
            <a:rPr lang="ru-RU" sz="2000" kern="1200" dirty="0" smtClean="0"/>
          </a:br>
          <a:r>
            <a:rPr lang="ru-RU" sz="2000" kern="1200" dirty="0" smtClean="0"/>
            <a:t>пугливы,</a:t>
          </a:r>
          <a:br>
            <a:rPr lang="ru-RU" sz="2000" kern="1200" dirty="0" smtClean="0"/>
          </a:br>
          <a:r>
            <a:rPr lang="ru-RU" sz="2000" kern="1200" dirty="0" smtClean="0"/>
            <a:t>часто считают себя невезучими.</a:t>
          </a:r>
          <a:br>
            <a:rPr lang="ru-RU" sz="2000" kern="1200" dirty="0" smtClean="0"/>
          </a:br>
          <a:endParaRPr lang="ru-RU" sz="2000" kern="1200" dirty="0"/>
        </a:p>
      </dsp:txBody>
      <dsp:txXfrm>
        <a:off x="10338" y="2520285"/>
        <a:ext cx="2297707" cy="2468381"/>
      </dsp:txXfrm>
    </dsp:sp>
    <dsp:sp modelId="{E2935653-6F7F-4B15-9D98-288C042A596A}">
      <dsp:nvSpPr>
        <dsp:cNvPr id="0" name=""/>
        <dsp:cNvSpPr/>
      </dsp:nvSpPr>
      <dsp:spPr>
        <a:xfrm>
          <a:off x="2674645" y="2088236"/>
          <a:ext cx="2297707" cy="35910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Завышенная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Самоуверенны,</a:t>
          </a:r>
          <a:br>
            <a:rPr lang="ru-RU" sz="2000" kern="1200" dirty="0" smtClean="0"/>
          </a:br>
          <a:r>
            <a:rPr lang="ru-RU" sz="2000" kern="1200" dirty="0" smtClean="0"/>
            <a:t>часто переоценивают свои силы,</a:t>
          </a:r>
          <a:br>
            <a:rPr lang="ru-RU" sz="2000" kern="1200" dirty="0" smtClean="0"/>
          </a:br>
          <a:r>
            <a:rPr lang="ru-RU" sz="2000" kern="1200" dirty="0" smtClean="0"/>
            <a:t>берутся за непосильные дела и не доводят их до конца,</a:t>
          </a:r>
          <a:br>
            <a:rPr lang="ru-RU" sz="2000" kern="1200" dirty="0" smtClean="0"/>
          </a:br>
          <a:r>
            <a:rPr lang="ru-RU" sz="2000" kern="1200" dirty="0" smtClean="0"/>
            <a:t>редко получают признание.</a:t>
          </a:r>
          <a:br>
            <a:rPr lang="ru-RU" sz="2000" kern="1200" dirty="0" smtClean="0"/>
          </a:br>
          <a:r>
            <a:rPr lang="ru-RU" sz="2000" kern="1200" dirty="0" smtClean="0"/>
            <a:t/>
          </a:r>
          <a:br>
            <a:rPr lang="ru-RU" sz="2000" kern="1200" dirty="0" smtClean="0"/>
          </a:br>
          <a:r>
            <a:rPr lang="ru-RU" sz="2400" kern="1200" dirty="0" smtClean="0"/>
            <a:t/>
          </a:r>
          <a:br>
            <a:rPr lang="ru-RU" sz="2400" kern="1200" dirty="0" smtClean="0"/>
          </a:br>
          <a:endParaRPr lang="ru-RU" sz="2400" kern="1200" dirty="0"/>
        </a:p>
      </dsp:txBody>
      <dsp:txXfrm>
        <a:off x="2674645" y="2088236"/>
        <a:ext cx="2297707" cy="3591087"/>
      </dsp:txXfrm>
    </dsp:sp>
    <dsp:sp modelId="{CEB7094B-682F-4EE7-AC66-92D15196011D}">
      <dsp:nvSpPr>
        <dsp:cNvPr id="0" name=""/>
        <dsp:cNvSpPr/>
      </dsp:nvSpPr>
      <dsp:spPr>
        <a:xfrm>
          <a:off x="5410940" y="2592284"/>
          <a:ext cx="2297707" cy="20455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Реальная, адекватная</a:t>
          </a:r>
          <a:endParaRPr lang="ru-RU" sz="3300" kern="1200" dirty="0"/>
        </a:p>
      </dsp:txBody>
      <dsp:txXfrm>
        <a:off x="5410940" y="2592284"/>
        <a:ext cx="2297707" cy="2045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AFED678-071D-4BC5-BFEB-9FD08618C0A3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4DCDBA6-895A-4BFD-AAD9-B71742DDE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D678-071D-4BC5-BFEB-9FD08618C0A3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DBA6-895A-4BFD-AAD9-B71742DDE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D678-071D-4BC5-BFEB-9FD08618C0A3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DBA6-895A-4BFD-AAD9-B71742DDE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AFED678-071D-4BC5-BFEB-9FD08618C0A3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DCDBA6-895A-4BFD-AAD9-B71742DDE8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AFED678-071D-4BC5-BFEB-9FD08618C0A3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4DCDBA6-895A-4BFD-AAD9-B71742DDE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D678-071D-4BC5-BFEB-9FD08618C0A3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DBA6-895A-4BFD-AAD9-B71742DDE8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D678-071D-4BC5-BFEB-9FD08618C0A3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DBA6-895A-4BFD-AAD9-B71742DDE8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AFED678-071D-4BC5-BFEB-9FD08618C0A3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DCDBA6-895A-4BFD-AAD9-B71742DDE8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D678-071D-4BC5-BFEB-9FD08618C0A3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DBA6-895A-4BFD-AAD9-B71742DDE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AFED678-071D-4BC5-BFEB-9FD08618C0A3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DCDBA6-895A-4BFD-AAD9-B71742DDE8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AFED678-071D-4BC5-BFEB-9FD08618C0A3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DCDBA6-895A-4BFD-AAD9-B71742DDE8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AFED678-071D-4BC5-BFEB-9FD08618C0A3}" type="datetimeFigureOut">
              <a:rPr lang="ru-RU" smtClean="0"/>
              <a:pPr/>
              <a:t>17.09.2013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4DCDBA6-895A-4BFD-AAD9-B71742DDE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764704"/>
            <a:ext cx="6766520" cy="2592288"/>
          </a:xfrm>
        </p:spPr>
        <p:txBody>
          <a:bodyPr>
            <a:noAutofit/>
          </a:bodyPr>
          <a:lstStyle/>
          <a:p>
            <a:r>
              <a:rPr lang="ru-RU" sz="7200" dirty="0" smtClean="0"/>
              <a:t>Самооценка и везение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Комлевы\Мои документы\самооценка\svoyu-samoocenku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967133" y="3284984"/>
            <a:ext cx="4846915" cy="302932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40352" y="274638"/>
            <a:ext cx="184448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Clr>
                <a:srgbClr val="C00000"/>
              </a:buClr>
              <a:buNone/>
            </a:pPr>
            <a:r>
              <a:rPr lang="ru-RU" dirty="0" smtClean="0"/>
              <a:t>1.  Мне хочется , чтобы мои друзья подбадривали меня.</a:t>
            </a:r>
          </a:p>
          <a:p>
            <a:pPr marL="457200" indent="-457200">
              <a:buNone/>
            </a:pPr>
            <a:r>
              <a:rPr lang="ru-RU" dirty="0" smtClean="0"/>
              <a:t>2.  Я постоянно чувствую свою ответственность в учебе.</a:t>
            </a:r>
          </a:p>
          <a:p>
            <a:pPr marL="457200" indent="-457200">
              <a:buNone/>
            </a:pPr>
            <a:r>
              <a:rPr lang="ru-RU" dirty="0" smtClean="0"/>
              <a:t>3.  Я беспокоюсь о своем будущем.</a:t>
            </a:r>
          </a:p>
          <a:p>
            <a:pPr marL="457200" indent="-457200">
              <a:buNone/>
            </a:pPr>
            <a:r>
              <a:rPr lang="ru-RU" dirty="0" smtClean="0"/>
              <a:t>4.  Многие меня ненавидят.</a:t>
            </a:r>
          </a:p>
          <a:p>
            <a:pPr marL="457200" indent="-457200">
              <a:buNone/>
            </a:pPr>
            <a:r>
              <a:rPr lang="ru-RU" dirty="0" smtClean="0"/>
              <a:t>5.  Я обладаю меньшей инициативой, чем другие.</a:t>
            </a:r>
          </a:p>
          <a:p>
            <a:pPr marL="457200" indent="-457200">
              <a:buNone/>
            </a:pPr>
            <a:r>
              <a:rPr lang="ru-RU" dirty="0" smtClean="0"/>
              <a:t>6.  Я беспокоюсь за свое психическое состояние.</a:t>
            </a:r>
          </a:p>
          <a:p>
            <a:pPr marL="457200" indent="-457200">
              <a:buNone/>
            </a:pPr>
            <a:r>
              <a:rPr lang="ru-RU" dirty="0" smtClean="0"/>
              <a:t>7.  Я боюсь выглядеть глупым.</a:t>
            </a:r>
          </a:p>
          <a:p>
            <a:pPr marL="457200" indent="-457200">
              <a:buNone/>
            </a:pPr>
            <a:r>
              <a:rPr lang="ru-RU" dirty="0" smtClean="0"/>
              <a:t>8.  Внешний вид других куда лучше, чем мой.</a:t>
            </a:r>
          </a:p>
          <a:p>
            <a:pPr marL="457200" indent="-457200">
              <a:buNone/>
            </a:pPr>
            <a:r>
              <a:rPr lang="ru-RU" dirty="0" smtClean="0"/>
              <a:t>9.  Я боюсь выступать с речью перед незнакомыми людьми.</a:t>
            </a:r>
          </a:p>
          <a:p>
            <a:pPr marL="457200" indent="-457200">
              <a:buNone/>
            </a:pPr>
            <a:r>
              <a:rPr lang="ru-RU" dirty="0" smtClean="0"/>
              <a:t>10. Я часто допускаю ошибки.</a:t>
            </a:r>
          </a:p>
          <a:p>
            <a:pPr marL="457200" indent="-457200">
              <a:buNone/>
            </a:pPr>
            <a:r>
              <a:rPr lang="ru-RU" dirty="0" smtClean="0"/>
              <a:t>11. Как жаль, что я не умею говорить с людьми как следует.</a:t>
            </a:r>
          </a:p>
          <a:p>
            <a:pPr marL="457200" indent="-457200">
              <a:buNone/>
            </a:pPr>
            <a:r>
              <a:rPr lang="ru-RU" dirty="0" smtClean="0"/>
              <a:t>12. Как жаль, что мне не хватает уверенности в себе.</a:t>
            </a:r>
          </a:p>
          <a:p>
            <a:pPr marL="457200" indent="-457200">
              <a:buNone/>
            </a:pPr>
            <a:r>
              <a:rPr lang="ru-RU" dirty="0" smtClean="0"/>
              <a:t>13. Мне бы хотелось , чтобы мои действия одобрялись другими чаще.</a:t>
            </a:r>
          </a:p>
          <a:p>
            <a:pPr marL="457200" indent="-457200">
              <a:buNone/>
            </a:pPr>
            <a:r>
              <a:rPr lang="ru-RU" dirty="0" smtClean="0"/>
              <a:t>14. Я слишком скромен.</a:t>
            </a:r>
          </a:p>
          <a:p>
            <a:pPr marL="457200" indent="-457200">
              <a:buNone/>
            </a:pPr>
            <a:r>
              <a:rPr lang="ru-RU" dirty="0" smtClean="0"/>
              <a:t>15. Моя жизнь бесполезна. Многие неправильного обо мне мнения.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96336" y="274638"/>
            <a:ext cx="32846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None/>
            </a:pPr>
            <a:r>
              <a:rPr lang="ru-RU" dirty="0" smtClean="0"/>
              <a:t>16. Мне не с кем поделиться своими мыслями.</a:t>
            </a:r>
          </a:p>
          <a:p>
            <a:pPr marL="457200" indent="-457200">
              <a:buNone/>
            </a:pPr>
            <a:r>
              <a:rPr lang="ru-RU" dirty="0" smtClean="0"/>
              <a:t>17. Люди ждут от меня очень многого.</a:t>
            </a:r>
          </a:p>
          <a:p>
            <a:pPr marL="457200" indent="-457200">
              <a:buNone/>
            </a:pPr>
            <a:r>
              <a:rPr lang="ru-RU" dirty="0" smtClean="0"/>
              <a:t>18. Люди не особо интересуются моими достижениями.</a:t>
            </a:r>
          </a:p>
          <a:p>
            <a:pPr marL="457200" indent="-457200">
              <a:buNone/>
            </a:pPr>
            <a:r>
              <a:rPr lang="ru-RU" dirty="0" smtClean="0"/>
              <a:t>19. Я слегка смущаюсь.</a:t>
            </a:r>
          </a:p>
          <a:p>
            <a:pPr marL="457200" indent="-457200">
              <a:buNone/>
            </a:pPr>
            <a:r>
              <a:rPr lang="ru-RU" dirty="0" smtClean="0"/>
              <a:t>20. Я чувствую, что многие люди не понимают меня.</a:t>
            </a:r>
          </a:p>
          <a:p>
            <a:pPr marL="457200" indent="-457200">
              <a:buNone/>
            </a:pPr>
            <a:r>
              <a:rPr lang="ru-RU" dirty="0" smtClean="0"/>
              <a:t>21. Я не чувствую себя в безопасности.</a:t>
            </a:r>
          </a:p>
          <a:p>
            <a:pPr marL="457200" indent="-457200">
              <a:buNone/>
            </a:pPr>
            <a:r>
              <a:rPr lang="ru-RU" dirty="0" smtClean="0"/>
              <a:t>22. Я часто волнуюсь понапрасну.</a:t>
            </a:r>
          </a:p>
          <a:p>
            <a:pPr marL="457200" indent="-457200">
              <a:buNone/>
            </a:pPr>
            <a:r>
              <a:rPr lang="ru-RU" dirty="0" smtClean="0"/>
              <a:t>23. Я чувствую себя неловко, когда вхожу в комнату, где уже сидят люди.</a:t>
            </a:r>
          </a:p>
          <a:p>
            <a:pPr marL="457200" indent="-457200">
              <a:buNone/>
            </a:pPr>
            <a:r>
              <a:rPr lang="ru-RU" dirty="0" smtClean="0"/>
              <a:t>24. Я чувствую себя скованным.</a:t>
            </a:r>
          </a:p>
          <a:p>
            <a:pPr marL="457200" indent="-457200">
              <a:buNone/>
            </a:pPr>
            <a:r>
              <a:rPr lang="ru-RU" dirty="0" smtClean="0"/>
              <a:t>25. Я чувствую, что люди говорят обо мне за моей спиной.</a:t>
            </a:r>
          </a:p>
          <a:p>
            <a:pPr marL="457200" indent="-457200">
              <a:buNone/>
            </a:pPr>
            <a:r>
              <a:rPr lang="ru-RU" dirty="0" smtClean="0"/>
              <a:t>26. Я уверен, что люди почти все принимают легче, чем я.</a:t>
            </a:r>
          </a:p>
          <a:p>
            <a:pPr marL="457200" indent="-457200">
              <a:buNone/>
            </a:pPr>
            <a:r>
              <a:rPr lang="ru-RU" dirty="0" smtClean="0"/>
              <a:t>27. Мне кажется, что со мной должна случиться какая-нибудь неприятность.</a:t>
            </a:r>
          </a:p>
          <a:p>
            <a:pPr marL="457200" indent="-457200">
              <a:buNone/>
            </a:pPr>
            <a:r>
              <a:rPr lang="ru-RU" dirty="0" smtClean="0"/>
              <a:t>28. Меня волнует как люди относятся ко мне.</a:t>
            </a:r>
          </a:p>
          <a:p>
            <a:pPr marL="457200" indent="-457200">
              <a:buNone/>
            </a:pPr>
            <a:r>
              <a:rPr lang="ru-RU" dirty="0" smtClean="0"/>
              <a:t>29. Как жаль, что я необщителен.</a:t>
            </a:r>
          </a:p>
          <a:p>
            <a:pPr marL="457200" indent="-457200">
              <a:buNone/>
            </a:pPr>
            <a:r>
              <a:rPr lang="ru-RU" dirty="0" smtClean="0"/>
              <a:t>30. В спорах я выказываюсь только тогда, когда уверен в своей правоте.</a:t>
            </a:r>
          </a:p>
          <a:p>
            <a:pPr marL="457200" indent="-457200">
              <a:buNone/>
            </a:pPr>
            <a:r>
              <a:rPr lang="ru-RU" dirty="0" smtClean="0"/>
              <a:t>31. Я думаю о том, чего ждут от меня одноклассники.</a:t>
            </a:r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pPr marL="457200" indent="-45720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Подсчет  баллов</a:t>
            </a:r>
            <a:endParaRPr lang="ru-RU" sz="4000" dirty="0"/>
          </a:p>
        </p:txBody>
      </p:sp>
      <p:pic>
        <p:nvPicPr>
          <p:cNvPr id="5122" name="Picture 2" descr="C:\Documents and Settings\Комлевы\Мои документы\самооценка\1189701285_2150231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46100" y="1369897"/>
            <a:ext cx="6866260" cy="486741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0-25 баллов</a:t>
            </a:r>
            <a:endParaRPr lang="ru-RU" sz="54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11560" y="1412776"/>
            <a:ext cx="7316288" cy="1584176"/>
          </a:xfrm>
        </p:spPr>
        <p:txBody>
          <a:bodyPr>
            <a:noAutofit/>
          </a:bodyPr>
          <a:lstStyle/>
          <a:p>
            <a:r>
              <a:rPr lang="ru-RU" dirty="0" smtClean="0"/>
              <a:t>Высокий уровень самооценки, при котором  человек, как правило, уверен в себе, правильно реагирует на замечания других и редко сомневается в необходимости своих действий.</a:t>
            </a:r>
            <a:endParaRPr lang="ru-RU" dirty="0"/>
          </a:p>
        </p:txBody>
      </p:sp>
      <p:pic>
        <p:nvPicPr>
          <p:cNvPr id="6148" name="Picture 4" descr="C:\Documents and Settings\Комлевы\Мои документы\самооценка\adc69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3528" y="3109337"/>
            <a:ext cx="5112568" cy="34880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26-45 баллов</a:t>
            </a:r>
            <a:endParaRPr lang="ru-RU" sz="54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Средний уровень самооценки, человек редко страдает комплексом неполноценности, лишь время от времени старается подстроиться под мнение других людей.</a:t>
            </a:r>
            <a:endParaRPr lang="ru-RU" dirty="0"/>
          </a:p>
        </p:txBody>
      </p:sp>
      <p:pic>
        <p:nvPicPr>
          <p:cNvPr id="7" name="Picture 2" descr="C:\Documents and Settings\Комлевы\Мои документы\самооценка\2009010516484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11560" y="1700808"/>
            <a:ext cx="3657600" cy="36700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46-128 баллов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7544" y="1412776"/>
            <a:ext cx="7460304" cy="1512168"/>
          </a:xfrm>
        </p:spPr>
        <p:txBody>
          <a:bodyPr>
            <a:normAutofit/>
          </a:bodyPr>
          <a:lstStyle/>
          <a:p>
            <a:r>
              <a:rPr lang="ru-RU" dirty="0" smtClean="0"/>
              <a:t>Уровень самооценки низкий, человек болезненно переносит критические замечания , не уверен в себе.</a:t>
            </a:r>
            <a:endParaRPr lang="ru-RU" dirty="0"/>
          </a:p>
        </p:txBody>
      </p:sp>
      <p:pic>
        <p:nvPicPr>
          <p:cNvPr id="8195" name="Picture 3" descr="C:\Documents and Settings\Комлевы\Мои документы\самооценка\8646_big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9512" y="3429000"/>
            <a:ext cx="4272136" cy="32842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8" name="Picture 6" descr="C:\Documents and Settings\Комлевы\Мои документы\самооценка\ccb40a6b8d4f99c970a95a2489a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572000" y="2420888"/>
            <a:ext cx="4090916" cy="27233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Documents and Settings\Комлевы\Мои документы\самооценка\219-400x22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9512" y="476672"/>
            <a:ext cx="8549586" cy="59046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1340768"/>
            <a:ext cx="4371256" cy="49685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sz="4900" dirty="0" smtClean="0"/>
              <a:t>Все победы начинаются с побед над самим собой»</a:t>
            </a:r>
            <a:br>
              <a:rPr lang="ru-RU" sz="4900" dirty="0" smtClean="0"/>
            </a:br>
            <a:r>
              <a:rPr lang="ru-RU" sz="4900" dirty="0" smtClean="0"/>
              <a:t>       Л. Леонов</a:t>
            </a:r>
            <a:br>
              <a:rPr lang="ru-RU" sz="49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                                      </a:t>
            </a:r>
            <a:br>
              <a:rPr lang="ru-RU" sz="5400" dirty="0" smtClean="0"/>
            </a:br>
            <a:endParaRPr lang="ru-RU" dirty="0"/>
          </a:p>
        </p:txBody>
      </p:sp>
      <p:pic>
        <p:nvPicPr>
          <p:cNvPr id="10244" name="Picture 4" descr="C:\Documents and Settings\Комлевы\Мои документы\самооценка\post-7459-134194895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7544" y="2735290"/>
            <a:ext cx="2592288" cy="36511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57200" y="260648"/>
          <a:ext cx="7859216" cy="5911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7524328" y="5949280"/>
            <a:ext cx="72008" cy="222920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Documents and Settings\Комлевы\Мои документы\самооценка\neuverennosty-v-sebe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004048" y="1052736"/>
            <a:ext cx="3621013" cy="29077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Autofit/>
          </a:bodyPr>
          <a:lstStyle/>
          <a:p>
            <a:r>
              <a:rPr lang="ru-RU" sz="4000" dirty="0" smtClean="0"/>
              <a:t>Неуверенный в себе человек</a:t>
            </a:r>
            <a:endParaRPr lang="ru-RU" sz="4000" dirty="0"/>
          </a:p>
        </p:txBody>
      </p:sp>
      <p:pic>
        <p:nvPicPr>
          <p:cNvPr id="1028" name="Picture 4" descr="C:\Documents and Settings\Комлевы\Мои документы\самооценка\fotoanons125367a7851236667ffe858dd926ac24260d25632205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11560" y="1412776"/>
            <a:ext cx="3657600" cy="2441448"/>
          </a:xfrm>
          <a:prstGeom prst="rect">
            <a:avLst/>
          </a:prstGeom>
          <a:noFill/>
        </p:spPr>
      </p:pic>
      <p:pic>
        <p:nvPicPr>
          <p:cNvPr id="1031" name="Picture 7" descr="C:\Documents and Settings\Комлевы\Мои документы\самооценка\neuverennost-v-sebe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275856" y="3831928"/>
            <a:ext cx="4543652" cy="302607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 выдерживает прямого взгляда;</a:t>
            </a:r>
          </a:p>
          <a:p>
            <a:r>
              <a:rPr lang="ru-RU" dirty="0" smtClean="0"/>
              <a:t>Голова опущена;</a:t>
            </a:r>
          </a:p>
          <a:p>
            <a:r>
              <a:rPr lang="ru-RU" dirty="0" smtClean="0"/>
              <a:t>Спина сутулая;</a:t>
            </a:r>
            <a:br>
              <a:rPr lang="ru-RU" dirty="0" smtClean="0"/>
            </a:br>
            <a:r>
              <a:rPr lang="ru-RU" dirty="0" smtClean="0"/>
              <a:t>руки помещены перед собой;</a:t>
            </a:r>
          </a:p>
          <a:p>
            <a:r>
              <a:rPr lang="ru-RU" dirty="0" smtClean="0"/>
              <a:t>Ноги несколько напряжены, переплетены между собой и плотно сжаты.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Комлевы\Мои документы\самооценка\ssaj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3528" y="2913496"/>
            <a:ext cx="4464496" cy="361382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467600" cy="92697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Уверенный в себе человек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ln>
            <a:noFill/>
          </a:ln>
        </p:spPr>
        <p:txBody>
          <a:bodyPr>
            <a:normAutofit lnSpcReduction="10000"/>
          </a:bodyPr>
          <a:lstStyle/>
          <a:p>
            <a:r>
              <a:rPr lang="ru-RU" dirty="0" smtClean="0"/>
              <a:t>Смотрит окружающим в глаза ;</a:t>
            </a:r>
          </a:p>
          <a:p>
            <a:r>
              <a:rPr lang="ru-RU" dirty="0" smtClean="0"/>
              <a:t>Голову держит прямо и даже чуть приподнимает подбородок;</a:t>
            </a:r>
          </a:p>
          <a:p>
            <a:r>
              <a:rPr lang="ru-RU" dirty="0" smtClean="0"/>
              <a:t>Спина у него прямая, плечи развернуты;</a:t>
            </a:r>
          </a:p>
          <a:p>
            <a:r>
              <a:rPr lang="ru-RU" dirty="0" smtClean="0"/>
              <a:t>Руки могут быть убраны за спину;</a:t>
            </a:r>
          </a:p>
          <a:p>
            <a:r>
              <a:rPr lang="ru-RU" dirty="0" smtClean="0"/>
              <a:t>Ноги на ширине плеч и расслаблены.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2" name="Picture 4" descr="C:\Documents and Settings\Комлевы\Мои документы\самооценка\blisorukost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283968" y="1340768"/>
            <a:ext cx="4320679" cy="3142310"/>
          </a:xfrm>
          <a:prstGeom prst="rect">
            <a:avLst/>
          </a:prstGeom>
          <a:noFill/>
        </p:spPr>
      </p:pic>
      <p:pic>
        <p:nvPicPr>
          <p:cNvPr id="2050" name="Picture 2" descr="C:\Documents and Settings\Комлевы\Мои документы\самооценка\d5726049705a7247bc47275f9400ab3e.jpe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148064" y="3933056"/>
            <a:ext cx="3240360" cy="27896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C:\Documents and Settings\Комлевы\Мои документы\самооценка\haughtiness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699792" y="2780928"/>
            <a:ext cx="4032448" cy="2077219"/>
          </a:xfrm>
          <a:prstGeom prst="rect">
            <a:avLst/>
          </a:prstGeom>
          <a:noFill/>
        </p:spPr>
      </p:pic>
      <p:pic>
        <p:nvPicPr>
          <p:cNvPr id="3075" name="Picture 3" descr="C:\Documents and Settings\Комлевы\Мои документы\самооценка\Home-image(2)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3528" y="2276872"/>
            <a:ext cx="2543175" cy="410527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Самоуверенный человек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600200"/>
            <a:ext cx="3575248" cy="47091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Стоит вполоборота;</a:t>
            </a:r>
          </a:p>
          <a:p>
            <a:r>
              <a:rPr lang="ru-RU" dirty="0" smtClean="0"/>
              <a:t>Правое плечо слегка выставлено вперед;</a:t>
            </a:r>
          </a:p>
          <a:p>
            <a:r>
              <a:rPr lang="ru-RU" dirty="0" smtClean="0"/>
              <a:t>Грудь колесом;</a:t>
            </a:r>
          </a:p>
          <a:p>
            <a:r>
              <a:rPr lang="ru-RU" dirty="0" smtClean="0"/>
              <a:t>Голова высоко поднята;</a:t>
            </a:r>
          </a:p>
          <a:p>
            <a:r>
              <a:rPr lang="ru-RU" dirty="0" smtClean="0"/>
              <a:t>Смотрит высокомерно, дерзко;</a:t>
            </a:r>
          </a:p>
          <a:p>
            <a:r>
              <a:rPr lang="ru-RU" dirty="0" smtClean="0"/>
              <a:t>Руки на поясе, упор на левую ногу, правая выставлена вперед.</a:t>
            </a:r>
          </a:p>
          <a:p>
            <a:endParaRPr lang="ru-RU" dirty="0"/>
          </a:p>
        </p:txBody>
      </p:sp>
      <p:pic>
        <p:nvPicPr>
          <p:cNvPr id="3074" name="Picture 2" descr="C:\Documents and Settings\Комлевы\Мои документы\самооценка\7d2103f640bcf5b2543a8e68f291c702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932040" y="1340768"/>
            <a:ext cx="3552395" cy="2664296"/>
          </a:xfrm>
          <a:prstGeom prst="rect">
            <a:avLst/>
          </a:prstGeom>
          <a:noFill/>
        </p:spPr>
      </p:pic>
      <p:pic>
        <p:nvPicPr>
          <p:cNvPr id="3077" name="Picture 5" descr="C:\Documents and Settings\Комлевы\Мои документы\самооценка\5i67lb0y-ZY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211960" y="4293096"/>
            <a:ext cx="3888433" cy="21957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Какой  я ?</a:t>
            </a:r>
            <a:endParaRPr lang="ru-RU" sz="6000" dirty="0"/>
          </a:p>
        </p:txBody>
      </p:sp>
      <p:pic>
        <p:nvPicPr>
          <p:cNvPr id="4098" name="Picture 2" descr="C:\Documents and Settings\Комлевы\Мои документы\самооценка\0b284bd0515e664d4a7062c4c2b9a059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43808" y="1628800"/>
            <a:ext cx="5150481" cy="50769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146250"/>
          </a:xfrm>
        </p:spPr>
        <p:txBody>
          <a:bodyPr>
            <a:noAutofit/>
          </a:bodyPr>
          <a:lstStyle/>
          <a:p>
            <a:r>
              <a:rPr lang="ru-RU" sz="4000" dirty="0" smtClean="0"/>
              <a:t>Тест «Вербальная диагностика самооценки личности»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492896"/>
            <a:ext cx="7467600" cy="3981056"/>
          </a:xfrm>
        </p:spPr>
        <p:txBody>
          <a:bodyPr>
            <a:normAutofit fontScale="92500"/>
          </a:bodyPr>
          <a:lstStyle/>
          <a:p>
            <a:r>
              <a:rPr lang="ru-RU" sz="5400" dirty="0" smtClean="0"/>
              <a:t>Очень часто – 4 балла</a:t>
            </a:r>
          </a:p>
          <a:p>
            <a:r>
              <a:rPr lang="ru-RU" sz="5400" dirty="0" smtClean="0"/>
              <a:t>Часто – 3 балла</a:t>
            </a:r>
          </a:p>
          <a:p>
            <a:r>
              <a:rPr lang="ru-RU" sz="5400" dirty="0" smtClean="0"/>
              <a:t>Редко – 2 балла</a:t>
            </a:r>
          </a:p>
          <a:p>
            <a:r>
              <a:rPr lang="ru-RU" sz="5400" dirty="0" smtClean="0"/>
              <a:t>Никогда – 0 баллов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188</TotalTime>
  <Words>530</Words>
  <Application>Microsoft Office PowerPoint</Application>
  <PresentationFormat>Экран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Самооценка и везение</vt:lpstr>
      <vt:lpstr>Слайд 2</vt:lpstr>
      <vt:lpstr>     «Все победы начинаются с побед над самим собой»        Л. Леонов                                         </vt:lpstr>
      <vt:lpstr>Слайд 4</vt:lpstr>
      <vt:lpstr>Неуверенный в себе человек</vt:lpstr>
      <vt:lpstr>Уверенный в себе человек</vt:lpstr>
      <vt:lpstr>Самоуверенный человек</vt:lpstr>
      <vt:lpstr>Какой  я ?</vt:lpstr>
      <vt:lpstr>Тест «Вербальная диагностика самооценки личности»</vt:lpstr>
      <vt:lpstr>Слайд 10</vt:lpstr>
      <vt:lpstr>Слайд 11</vt:lpstr>
      <vt:lpstr>Подсчет  баллов</vt:lpstr>
      <vt:lpstr>0-25 баллов</vt:lpstr>
      <vt:lpstr>26-45 баллов</vt:lpstr>
      <vt:lpstr>46-128 баллов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Самооценка и везение</dc:title>
  <dc:creator>User</dc:creator>
  <cp:lastModifiedBy>User</cp:lastModifiedBy>
  <cp:revision>21</cp:revision>
  <dcterms:created xsi:type="dcterms:W3CDTF">2013-07-31T17:11:44Z</dcterms:created>
  <dcterms:modified xsi:type="dcterms:W3CDTF">2013-09-17T17:31:54Z</dcterms:modified>
</cp:coreProperties>
</file>