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6" r:id="rId2"/>
    <p:sldId id="261" r:id="rId3"/>
    <p:sldId id="257" r:id="rId4"/>
    <p:sldId id="258" r:id="rId5"/>
    <p:sldId id="259" r:id="rId6"/>
    <p:sldId id="260" r:id="rId7"/>
    <p:sldId id="262" r:id="rId8"/>
    <p:sldId id="267" r:id="rId9"/>
    <p:sldId id="268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571A0-6664-4D04-BEAF-DDDF00780963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53C21-2D52-491A-A595-116CF89AB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9C0F8A-B685-4DFF-AB0C-F7D28827B7A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2B862A-5C37-4C6F-B5F3-648B0DC56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C0F8A-B685-4DFF-AB0C-F7D28827B7A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B862A-5C37-4C6F-B5F3-648B0DC56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C9C0F8A-B685-4DFF-AB0C-F7D28827B7A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2B862A-5C37-4C6F-B5F3-648B0DC56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C0F8A-B685-4DFF-AB0C-F7D28827B7A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B862A-5C37-4C6F-B5F3-648B0DC56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9C0F8A-B685-4DFF-AB0C-F7D28827B7A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A2B862A-5C37-4C6F-B5F3-648B0DC56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C0F8A-B685-4DFF-AB0C-F7D28827B7A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B862A-5C37-4C6F-B5F3-648B0DC56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C0F8A-B685-4DFF-AB0C-F7D28827B7A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B862A-5C37-4C6F-B5F3-648B0DC56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C0F8A-B685-4DFF-AB0C-F7D28827B7A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B862A-5C37-4C6F-B5F3-648B0DC56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9C0F8A-B685-4DFF-AB0C-F7D28827B7A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B862A-5C37-4C6F-B5F3-648B0DC56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C0F8A-B685-4DFF-AB0C-F7D28827B7A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B862A-5C37-4C6F-B5F3-648B0DC56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C0F8A-B685-4DFF-AB0C-F7D28827B7A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B862A-5C37-4C6F-B5F3-648B0DC56E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C9C0F8A-B685-4DFF-AB0C-F7D28827B7A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2B862A-5C37-4C6F-B5F3-648B0DC56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последний зво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1843088"/>
            <a:ext cx="4762500" cy="317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21429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 в наши головы вбивали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Теоремы , но увы…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Мы контрольную списали,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Как мы были не правы.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Наши опусы читали, проверяли , но увы…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Нам на плечи не посадишь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378619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Вашей светлой головы.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Нам доступно объясняли,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Что экзамен нам сдавать,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волнуйтесь , дорогие,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Будут три , четыре, пять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!,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encrypted-tbn2.gstatic.com/images?q=tbn:ANd9GcTSceGC_QynpL760zY4nqgRMhj7nr0n2QZtTjxJNOBgFCMNDK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572140"/>
            <a:ext cx="1152000" cy="1017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85918" y="714356"/>
            <a:ext cx="6428106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Мы всё напишем, всё докажем,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экзамены сдадим .</a:t>
            </a: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Всё сумеем --- мы такие,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только захотим!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годы отчаянно мчатся и дерзко,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воды стремительных рек,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 пристанью вашей,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пристанью важной,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Останется школа на век.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encrypted-tbn2.gstatic.com/images?q=tbn:ANd9GcTSceGC_QynpL760zY4nqgRMhj7nr0n2QZtTjxJNOBgFCMNDK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57166"/>
            <a:ext cx="1152000" cy="1017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encrypted-tbn1.gstatic.com/images?q=tbn:ANd9GcQDlY96pVFG2SUvs6L_Yw_KLsO9DSVA0JinwH1oAuDZNByNno-mx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2000" y="1733160"/>
            <a:ext cx="4320000" cy="339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Учителям русского языка и литературы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начале было Слово».И об этом нам рассказывали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именно Вы  Серафима Ивановна и Лариса Фёдоровна.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Мы сможем отличить прозу Толстого от любой другой, а причастие от глагола, не сделать сразу три ошибки в слове ещё. 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3" name="Picture 5" descr="H:\зво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714884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Учителям математики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Галина Александровна и Лариса Алексеевна!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бескрайнем море интегралов, логарифмов  и  производных Вы , уважаемые наши Галина Александровна и Лариса  Алексеевна , не дадите нам утонуть  и пропасть  на экзаменах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:\зво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3225" y="4943475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Учителю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«Учиться, учиться и ещё раз учиться»,-- так завещал нам Ленин , о котором Вы с удовольствием в сотый раз расскажите своим ученикам , любимая наша Ольга Васильевна .И мы желаем , чтобы ваша история никогда не заканчивалась!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H:\зво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943475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Учителю физики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Поумнеем ли мы от силы трения нашей головы о гранит науки 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Почему сила тяготения уже  который раз действует на нас особенно по утрам?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На эти вопросы нам сможете дать ответы лишь Вы, несравненная  Ольга Павловна 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:\зво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3225" y="4943475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Учителю биологии и географии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00B050"/>
            </a:solidFill>
          </a:ln>
        </p:spPr>
        <p:txBody>
          <a:bodyPr/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Вы, родной наш учитель  Ольга Валерьевна рассказывали нам о тайнах этой жизни,  выступали в роли заботливого родителя, который учит жизни , объясняя только что проснувшемуся ученику на каком материке, в какой стране , он сейчас находится.</a:t>
            </a:r>
          </a:p>
          <a:p>
            <a:endParaRPr lang="ru-RU" dirty="0"/>
          </a:p>
        </p:txBody>
      </p:sp>
      <p:pic>
        <p:nvPicPr>
          <p:cNvPr id="6146" name="Picture 2" descr="H:\зво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3225" y="4943475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285776"/>
            <a:ext cx="8229600" cy="1143000"/>
          </a:xfrm>
        </p:spPr>
        <p:txBody>
          <a:bodyPr/>
          <a:lstStyle/>
          <a:p>
            <a:r>
              <a:rPr lang="ru-RU" dirty="0" smtClean="0"/>
              <a:t>выпускник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Умом и счастьем озаряют боги 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 мне прощая смертные грехи ,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Давали все земные педагоги,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благословение  на первые стихи.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чем же я рассчитывался с ними?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Мой вечен долг и вечная вина—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Поступками и выходками злыми,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чувствуя как злость моя больна.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Считал я за придирки и капризы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Порывы незаслуженных обид.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Чем дальше  те жестокие сюрпризы.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 чаще душу совесть бередит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 сне тревожит речи их и лица.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Кому отдать --не жалко ничего.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Готов,  покаюсь богу помолиться</a:t>
            </a:r>
            <a:r>
              <a:rPr lang="ru-RU" sz="2000" b="1" dirty="0" smtClean="0"/>
              <a:t>,</a:t>
            </a:r>
          </a:p>
          <a:p>
            <a:pPr>
              <a:buNone/>
            </a:pPr>
            <a:endParaRPr lang="ru-RU" sz="2000" dirty="0" smtClean="0"/>
          </a:p>
        </p:txBody>
      </p:sp>
      <p:pic>
        <p:nvPicPr>
          <p:cNvPr id="4" name="Рисунок 3" descr="https://encrypted-tbn2.gstatic.com/images?q=tbn:ANd9GcRUXTOsD6PHQVRBJTIXkYxqKnboGRhTBYMOljxCzZ6zo2kqCCDJ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643570" y="1000108"/>
            <a:ext cx="27439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0"/>
            <a:ext cx="7239000" cy="4846638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 обижал я, впрочем, не его.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будут вечно мучить злодеянья,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928670"/>
            <a:ext cx="5072066" cy="61247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Свершённые  без всякого стыда,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Хоть знаю, что давно без покаянья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 был прощён легко и навсегда.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всё же--- мне так хочется прощенья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 них молить при помощи стихов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получить от них лишь отпущенье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Нечаянных, бессмысленных грехов.</a:t>
            </a:r>
          </a:p>
        </p:txBody>
      </p:sp>
      <p:pic>
        <p:nvPicPr>
          <p:cNvPr id="5" name="Рисунок 4" descr="https://encrypted-tbn2.gstatic.com/images?q=tbn:ANd9GcRUXTOsD6PHQVRBJTIXkYxqKnboGRhTBYMOljxCzZ6zo2kqCCDJ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357430"/>
            <a:ext cx="1656000" cy="1592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214422"/>
            <a:ext cx="55721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творчество достойных пожеланий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вдохновляли небо и земля.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Пусть освящает ваше изголовье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отдыхе посланники небес 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Вам сам Христос обязан дать здоровье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Уж если он воистину воскрес!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714356"/>
            <a:ext cx="46434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Откладывая строки покаянья,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Терзал себя, не вас учителя.</a:t>
            </a:r>
          </a:p>
        </p:txBody>
      </p:sp>
      <p:pic>
        <p:nvPicPr>
          <p:cNvPr id="4" name="Рисунок 3" descr="https://encrypted-tbn2.gstatic.com/images?q=tbn:ANd9GcRUXTOsD6PHQVRBJTIXkYxqKnboGRhTBYMOljxCzZ6zo2kqCCDJ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429256" y="1928802"/>
            <a:ext cx="2500330" cy="229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185</TotalTime>
  <Words>523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Слайд 1</vt:lpstr>
      <vt:lpstr>Учителям русского языка и литературы </vt:lpstr>
      <vt:lpstr>Учителям математики</vt:lpstr>
      <vt:lpstr>Учителю истории</vt:lpstr>
      <vt:lpstr>Учителю физики</vt:lpstr>
      <vt:lpstr>Учителю биологии и географии</vt:lpstr>
      <vt:lpstr>выпускник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21</dc:creator>
  <cp:lastModifiedBy>Admin</cp:lastModifiedBy>
  <cp:revision>22</cp:revision>
  <dcterms:created xsi:type="dcterms:W3CDTF">2013-05-21T06:38:41Z</dcterms:created>
  <dcterms:modified xsi:type="dcterms:W3CDTF">2013-09-02T09:50:12Z</dcterms:modified>
</cp:coreProperties>
</file>