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6627EC-A679-4CE0-A58F-5D8CAFC89F25}" type="datetimeFigureOut">
              <a:rPr lang="ru-RU" smtClean="0"/>
              <a:t>28.03.2009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17A4C8-CBAC-4D45-85DE-3543D90CB27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29600" cy="248602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Slipstream" pitchFamily="2" charset="0"/>
              </a:rPr>
              <a:t>Звездный час</a:t>
            </a:r>
            <a:endParaRPr lang="ru-RU" sz="6000" dirty="0">
              <a:solidFill>
                <a:srgbClr val="FFFF00"/>
              </a:solidFill>
              <a:latin typeface="Slipstream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357694"/>
            <a:ext cx="5686484" cy="940918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Состязание эрудитов</a:t>
            </a:r>
            <a:endParaRPr lang="ru-RU" sz="4400" dirty="0"/>
          </a:p>
        </p:txBody>
      </p:sp>
      <p:pic>
        <p:nvPicPr>
          <p:cNvPr id="4" name="Рисунок 3" descr="CRCTR14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644" y="4500570"/>
            <a:ext cx="2264356" cy="2182493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21431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Смотри внимательно за мной: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Когда из точки вне прямой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Меня опустят на прямую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И проведут наклонную любую, 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То я всегда короче, чем она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9474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1. Прямая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2. Точка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3. Треугольник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4. Угол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5. Перпендикуляр</a:t>
            </a: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6. Треугольник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0" descr="пирамид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143248"/>
            <a:ext cx="21621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Мне служит головой вершина.</a:t>
            </a:r>
            <a:b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А то, что вы считаете ногами, все называют сторонами.</a:t>
            </a: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1. Прямая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2. Точка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3. Треугольник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4. Угол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5. Перпендикуляр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6. Треугольник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4" name="Picture 20" descr="Ш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857628"/>
            <a:ext cx="158908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229600" cy="7000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3 тур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715304" cy="3429024"/>
          </a:xfrm>
        </p:spPr>
        <p:txBody>
          <a:bodyPr>
            <a:noAutofit/>
          </a:bodyPr>
          <a:lstStyle/>
          <a:p>
            <a:r>
              <a:rPr lang="ru-RU" sz="12000" dirty="0" smtClean="0">
                <a:solidFill>
                  <a:srgbClr val="FFFF00"/>
                </a:solidFill>
                <a:latin typeface="Calligraph" pitchFamily="2" charset="0"/>
              </a:rPr>
              <a:t>Составление слов</a:t>
            </a:r>
            <a:endParaRPr lang="ru-RU" sz="12000" dirty="0">
              <a:solidFill>
                <a:srgbClr val="FFFF00"/>
              </a:solidFill>
              <a:latin typeface="Calligraph" pitchFamily="2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28662" y="4000504"/>
            <a:ext cx="1079500" cy="223361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35758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Bookman Old Style" pitchFamily="18" charset="0"/>
              </a:rPr>
              <a:t>Н Ы У Т А С О В Р К Г</a:t>
            </a:r>
            <a:endParaRPr lang="ru-RU" sz="4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785786" y="5000636"/>
            <a:ext cx="1428760" cy="121444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4857752" y="857232"/>
            <a:ext cx="1295400" cy="792163"/>
          </a:xfrm>
          <a:custGeom>
            <a:avLst/>
            <a:gdLst>
              <a:gd name="T0" fmla="*/ 67977020 w 21600"/>
              <a:gd name="T1" fmla="*/ 14525995 h 21600"/>
              <a:gd name="T2" fmla="*/ 38844009 w 21600"/>
              <a:gd name="T3" fmla="*/ 29051953 h 21600"/>
              <a:gd name="T4" fmla="*/ 9711002 w 21600"/>
              <a:gd name="T5" fmla="*/ 14525995 h 21600"/>
              <a:gd name="T6" fmla="*/ 3884400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0760" y="4357694"/>
            <a:ext cx="1800225" cy="863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229600" cy="1042982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4 тур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14422"/>
            <a:ext cx="6429452" cy="3084058"/>
          </a:xfrm>
        </p:spPr>
        <p:txBody>
          <a:bodyPr>
            <a:normAutofit/>
          </a:bodyPr>
          <a:lstStyle/>
          <a:p>
            <a:r>
              <a:rPr lang="ru-RU" sz="17000" dirty="0" smtClean="0">
                <a:solidFill>
                  <a:srgbClr val="FFFF00"/>
                </a:solidFill>
                <a:latin typeface="Calligraph" pitchFamily="2" charset="0"/>
              </a:rPr>
              <a:t>Финал</a:t>
            </a:r>
            <a:endParaRPr lang="ru-RU" sz="17000" dirty="0">
              <a:solidFill>
                <a:srgbClr val="FFFF00"/>
              </a:solidFill>
              <a:latin typeface="Calligraph" pitchFamily="2" charset="0"/>
            </a:endParaRPr>
          </a:p>
        </p:txBody>
      </p:sp>
      <p:pic>
        <p:nvPicPr>
          <p:cNvPr id="5" name="Picture 5" descr="i?id=16067393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27162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443914" cy="372586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+mn-lt"/>
              </a:rPr>
              <a:t>Р К Т Г Е У О Л К Ь Н И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14282" y="4500570"/>
            <a:ext cx="5000660" cy="164307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r"/>
            <a:r>
              <a:rPr lang="ru-RU" sz="6000" dirty="0" smtClean="0">
                <a:solidFill>
                  <a:srgbClr val="FFFF00"/>
                </a:solidFill>
              </a:rPr>
              <a:t>Всем   пока !!!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Я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1857364"/>
            <a:ext cx="4367157" cy="4525963"/>
          </a:xfr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                                  1 тур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57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2000" dirty="0" smtClean="0">
                <a:solidFill>
                  <a:srgbClr val="FFFF00"/>
                </a:solidFill>
                <a:latin typeface="Calligraph" pitchFamily="2" charset="0"/>
              </a:rPr>
              <a:t>Великие математики</a:t>
            </a:r>
            <a:endParaRPr lang="ru-RU" sz="12000" dirty="0">
              <a:solidFill>
                <a:srgbClr val="FFFF00"/>
              </a:solidFill>
              <a:latin typeface="Calligraph" pitchFamily="2" charset="0"/>
            </a:endParaRPr>
          </a:p>
        </p:txBody>
      </p:sp>
      <p:pic>
        <p:nvPicPr>
          <p:cNvPr id="4" name="Рисунок 3" descr="CRCTR49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26162">
            <a:off x="683181" y="790276"/>
            <a:ext cx="1882502" cy="378619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Кто из великих математиков древности создал учения о производной и интеграле, которые используются до сих пор?</a:t>
            </a: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1. Архимед</a:t>
            </a:r>
          </a:p>
          <a:p>
            <a:pPr marL="651510" indent="-5143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2. </a:t>
            </a:r>
            <a:r>
              <a:rPr lang="ru-RU" sz="4000" dirty="0" err="1" smtClean="0">
                <a:solidFill>
                  <a:srgbClr val="FFFF00"/>
                </a:solidFill>
              </a:rPr>
              <a:t>Демокрит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651510" indent="-5143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3. Евклид</a:t>
            </a:r>
          </a:p>
          <a:p>
            <a:pPr marL="651510" indent="-5143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4. Пифагор</a:t>
            </a:r>
          </a:p>
          <a:p>
            <a:pPr marL="651510" indent="-5143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5. Фалес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Picture 9" descr="i?id=23301946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928934"/>
            <a:ext cx="18637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Кто из великих математиков впервые ввел в математике употребление буквы </a:t>
            </a:r>
            <a:r>
              <a:rPr lang="en-US" sz="3200" dirty="0" err="1" smtClean="0">
                <a:solidFill>
                  <a:schemeClr val="tx1"/>
                </a:solidFill>
                <a:latin typeface="Bookman Old Style" pitchFamily="18" charset="0"/>
              </a:rPr>
              <a:t>x,y,z</a:t>
            </a: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…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 латинского алфавита?</a:t>
            </a: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1. Гаусс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2. Декарт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3. Ковалевская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4. Лобачевский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5. Эйлер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Picture 7" descr="i?id=21414195&amp;tov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000372"/>
            <a:ext cx="179546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Кому из великих математиков принадлежат слова: «Математика – царица наук, а арифметика – царица математики» ?</a:t>
            </a: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1. Гаусс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2. Ньютон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3. Ковалевская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4. Евклид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5. Пифагор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Picture 4" descr="i?id=155155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928934"/>
            <a:ext cx="1976437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Назовите фамилии двух ученых математиков, которые независимо друг от друга получили формулу для вычисления интеграла?</a:t>
            </a:r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/>
          </a:bodyPr>
          <a:lstStyle/>
          <a:p>
            <a:pPr marL="880110" indent="-7429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1. Декарт</a:t>
            </a:r>
          </a:p>
          <a:p>
            <a:pPr marL="880110" indent="-7429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2. Ньютон</a:t>
            </a:r>
          </a:p>
          <a:p>
            <a:pPr marL="880110" indent="-7429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3. Ковалевская</a:t>
            </a:r>
          </a:p>
          <a:p>
            <a:pPr marL="880110" indent="-7429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4. Лейбниц</a:t>
            </a:r>
          </a:p>
          <a:p>
            <a:pPr marL="880110" indent="-742950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5. Коши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CRCTR605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140" y="3500438"/>
            <a:ext cx="2835860" cy="3120427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1185858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2 тур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86058"/>
            <a:ext cx="8358246" cy="1752600"/>
          </a:xfrm>
        </p:spPr>
        <p:txBody>
          <a:bodyPr>
            <a:noAutofit/>
          </a:bodyPr>
          <a:lstStyle/>
          <a:p>
            <a:r>
              <a:rPr lang="ru-RU" sz="13000" dirty="0" smtClean="0">
                <a:solidFill>
                  <a:srgbClr val="FFFF00"/>
                </a:solidFill>
                <a:latin typeface="Calligraph" pitchFamily="2" charset="0"/>
              </a:rPr>
              <a:t>Геометрия</a:t>
            </a:r>
            <a:endParaRPr lang="ru-RU" sz="13000" dirty="0">
              <a:solidFill>
                <a:srgbClr val="FFFF00"/>
              </a:solidFill>
              <a:latin typeface="Calligraph" pitchFamily="2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243131">
            <a:off x="1428728" y="128586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5286380" y="2071678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2357422" y="5500702"/>
            <a:ext cx="2057408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00958" y="47863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Я – невидимка! В этом суть моя.</a:t>
            </a:r>
            <a:b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Хотя меня нельзя измерить,</a:t>
            </a:r>
            <a:b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настолько я ничтожна и мала.</a:t>
            </a: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661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1. </a:t>
            </a:r>
            <a:r>
              <a:rPr lang="ru-RU" sz="4000" dirty="0" smtClean="0">
                <a:solidFill>
                  <a:srgbClr val="FFFF00"/>
                </a:solidFill>
              </a:rPr>
              <a:t>П</a:t>
            </a:r>
            <a:r>
              <a:rPr lang="ru-RU" sz="4000" dirty="0" smtClean="0">
                <a:solidFill>
                  <a:srgbClr val="FFFF00"/>
                </a:solidFill>
              </a:rPr>
              <a:t>рямая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2. Точка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3. Треугольник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4. Угол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5. Перпендикуляр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6. Треугольник</a:t>
            </a:r>
          </a:p>
          <a:p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Picture 8" descr="Приз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357562"/>
            <a:ext cx="2495550" cy="1990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Я здесь! Сейчас я вертикальна!</a:t>
            </a:r>
            <a:b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Но могу любой принять наклон,</a:t>
            </a:r>
            <a:b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могу и лечь горизонтально.</a:t>
            </a:r>
            <a:b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1. Прямая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2. Точка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3. Треугольник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4. Угол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5. Перпендикуляр</a:t>
            </a: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6. Треугольник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4" descr="Цилинд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928934"/>
            <a:ext cx="177006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149</TotalTime>
  <Words>273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Звездный час</vt:lpstr>
      <vt:lpstr>                                  1 тур</vt:lpstr>
      <vt:lpstr>Кто из великих математиков древности создал учения о производной и интеграле, которые используются до сих пор?</vt:lpstr>
      <vt:lpstr>Кто из великих математиков впервые ввел в математике употребление буквы x,y,z… латинского алфавита?</vt:lpstr>
      <vt:lpstr>Кому из великих математиков принадлежат слова: «Математика – царица наук, а арифметика – царица математики» ?</vt:lpstr>
      <vt:lpstr>Назовите фамилии двух ученых математиков, которые независимо друг от друга получили формулу для вычисления интеграла?</vt:lpstr>
      <vt:lpstr>2 тур</vt:lpstr>
      <vt:lpstr>Я – невидимка! В этом суть моя. Хотя меня нельзя измерить, настолько я ничтожна и мала.</vt:lpstr>
      <vt:lpstr>Я здесь! Сейчас я вертикальна! Но могу любой принять наклон, могу и лечь горизонтально. </vt:lpstr>
      <vt:lpstr>Смотри внимательно за мной: Когда из точки вне прямой Меня опустят на прямую И проведут наклонную любую,  То я всегда короче, чем она </vt:lpstr>
      <vt:lpstr>Мне служит головой вершина. А то, что вы считаете ногами, все называют сторонами.</vt:lpstr>
      <vt:lpstr>3 тур</vt:lpstr>
      <vt:lpstr>Н Ы У Т А С О В Р К Г</vt:lpstr>
      <vt:lpstr>4 тур</vt:lpstr>
      <vt:lpstr>Р К Т Г Е У О Л К Ь Н И</vt:lpstr>
      <vt:lpstr>Всем   пока 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Звездный    час</dc:title>
  <dc:creator>Наташа</dc:creator>
  <cp:lastModifiedBy>Наташа</cp:lastModifiedBy>
  <cp:revision>15</cp:revision>
  <dcterms:created xsi:type="dcterms:W3CDTF">2009-03-28T10:18:53Z</dcterms:created>
  <dcterms:modified xsi:type="dcterms:W3CDTF">2009-03-28T12:48:36Z</dcterms:modified>
</cp:coreProperties>
</file>