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78" autoAdjust="0"/>
  </p:normalViewPr>
  <p:slideViewPr>
    <p:cSldViewPr>
      <p:cViewPr varScale="1">
        <p:scale>
          <a:sx n="69" d="100"/>
          <a:sy n="69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714752"/>
            <a:ext cx="85885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Was? </a:t>
            </a:r>
            <a:r>
              <a:rPr lang="en-US" sz="8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Wo</a:t>
            </a:r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 </a:t>
            </a:r>
            <a:r>
              <a:rPr lang="en-US" sz="8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Wann</a:t>
            </a:r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9457" y="764704"/>
            <a:ext cx="7026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Solange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ich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frage</a:t>
            </a:r>
            <a:r>
              <a:rPr lang="en-US" sz="2800" b="1" dirty="0" smtClean="0"/>
              <a:t> und </a:t>
            </a:r>
            <a:r>
              <a:rPr lang="en-US" sz="2800" b="1" dirty="0" err="1" smtClean="0"/>
              <a:t>nach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Antworten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suche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lebe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ich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                                           Erwin  </a:t>
            </a:r>
            <a:r>
              <a:rPr lang="en-US" sz="2800" b="1" dirty="0" err="1" smtClean="0"/>
              <a:t>Strittmatter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1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2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0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48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60" y="-81391"/>
            <a:ext cx="9252520" cy="69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4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0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6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7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33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Владимир</cp:lastModifiedBy>
  <cp:revision>5</cp:revision>
  <dcterms:modified xsi:type="dcterms:W3CDTF">2013-09-18T16:53:47Z</dcterms:modified>
</cp:coreProperties>
</file>