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267-8086-485D-84CF-5D888DADA02D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BA23-7F6E-485D-8E75-24498FCD49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Макароваапка (2)\2d15e5fc88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88640"/>
            <a:ext cx="6453336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Новая пМакароваапка (2)\392488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32656"/>
            <a:ext cx="4680520" cy="624069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61786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Маму любят все на свете,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Мама первый друг.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Любят мам не только дети,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Любят все вокруг.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Если что-нибудь случится,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Если вдруг беда,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Мамочка придет на помощь,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Выручит всегда.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Мама много сил, здоровья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Отдает всем нам.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Значит, правда, нет на свете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Лучше наших мам.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Новая пМакароваапка (2)\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459344"/>
            <a:ext cx="7704856" cy="5995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FF"/>
            </a:gs>
            <a:gs pos="0">
              <a:srgbClr val="CC99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Новая пМакароваапка (2)\MotherLo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5288" y="0"/>
            <a:ext cx="6308712" cy="666936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2987824" cy="6858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Мама, очень-очень</a:t>
            </a:r>
            <a:br>
              <a:rPr lang="ru-RU" sz="2400" b="1" dirty="0" smtClean="0"/>
            </a:br>
            <a:r>
              <a:rPr lang="ru-RU" sz="2400" b="1" dirty="0" smtClean="0"/>
              <a:t>Я тебя люблю!</a:t>
            </a:r>
            <a:br>
              <a:rPr lang="ru-RU" sz="2400" b="1" dirty="0" smtClean="0"/>
            </a:br>
            <a:r>
              <a:rPr lang="ru-RU" sz="2400" b="1" dirty="0" smtClean="0"/>
              <a:t>Так люблю, что ночью</a:t>
            </a:r>
            <a:br>
              <a:rPr lang="ru-RU" sz="2400" b="1" dirty="0" smtClean="0"/>
            </a:br>
            <a:r>
              <a:rPr lang="ru-RU" sz="2400" b="1" dirty="0" smtClean="0"/>
              <a:t>В темноте не сплю.</a:t>
            </a:r>
            <a:br>
              <a:rPr lang="ru-RU" sz="2400" b="1" dirty="0" smtClean="0"/>
            </a:br>
            <a:r>
              <a:rPr lang="ru-RU" sz="2400" b="1" dirty="0" smtClean="0"/>
              <a:t>Вглядываюсь в темень,</a:t>
            </a:r>
            <a:br>
              <a:rPr lang="ru-RU" sz="2400" b="1" dirty="0" smtClean="0"/>
            </a:br>
            <a:r>
              <a:rPr lang="ru-RU" sz="2400" b="1" dirty="0" smtClean="0"/>
              <a:t>Зорьку тороплю.</a:t>
            </a:r>
            <a:br>
              <a:rPr lang="ru-RU" sz="2400" b="1" dirty="0" smtClean="0"/>
            </a:br>
            <a:r>
              <a:rPr lang="ru-RU" sz="2400" b="1" dirty="0" smtClean="0"/>
              <a:t>Я тебя всё время,</a:t>
            </a:r>
            <a:br>
              <a:rPr lang="ru-RU" sz="2400" b="1" dirty="0" smtClean="0"/>
            </a:br>
            <a:r>
              <a:rPr lang="ru-RU" sz="2400" b="1" dirty="0" smtClean="0"/>
              <a:t>Мамочка, люблю!</a:t>
            </a:r>
            <a:br>
              <a:rPr lang="ru-RU" sz="2400" b="1" dirty="0" smtClean="0"/>
            </a:br>
            <a:r>
              <a:rPr lang="ru-RU" sz="2400" b="1" dirty="0" smtClean="0"/>
              <a:t>Вот и зорька светит.</a:t>
            </a:r>
            <a:br>
              <a:rPr lang="ru-RU" sz="2400" b="1" dirty="0" smtClean="0"/>
            </a:br>
            <a:r>
              <a:rPr lang="ru-RU" sz="2400" b="1" dirty="0" smtClean="0"/>
              <a:t>Вот уже рассвет.</a:t>
            </a:r>
            <a:br>
              <a:rPr lang="ru-RU" sz="2400" b="1" dirty="0" smtClean="0"/>
            </a:br>
            <a:r>
              <a:rPr lang="ru-RU" sz="2400" b="1" dirty="0" smtClean="0"/>
              <a:t>Никого на свете</a:t>
            </a:r>
            <a:br>
              <a:rPr lang="ru-RU" sz="2400" b="1" dirty="0" smtClean="0"/>
            </a:br>
            <a:r>
              <a:rPr lang="ru-RU" sz="2400" b="1" dirty="0" smtClean="0"/>
              <a:t>Лучше мамы нет</a:t>
            </a:r>
            <a:r>
              <a:rPr lang="ru-RU" sz="2400" dirty="0" smtClean="0"/>
              <a:t>!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Новая пМакароваапка (2)\67165767_Mater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40560" cy="67207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148064" y="548680"/>
            <a:ext cx="3779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нас крепко любит?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Мама, мама.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нас утром будит?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Мама, мама.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Книжки нам читает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Мама, мама.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Песни напевает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Мама, мама.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нас обнимает?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Мама, мама.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Хвалит и ласкает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Мама, мама.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FF"/>
            </a:gs>
            <a:gs pos="0">
              <a:srgbClr val="CC99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Новая пМакароваапка (2)\bi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6152" y="84561"/>
            <a:ext cx="5897848" cy="677343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908720"/>
            <a:ext cx="3203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Если был бы я девчонкой -</a:t>
            </a:r>
          </a:p>
          <a:p>
            <a:r>
              <a:rPr lang="ru-RU" sz="2000" dirty="0" smtClean="0"/>
              <a:t>Я бы время не терял!</a:t>
            </a:r>
          </a:p>
          <a:p>
            <a:r>
              <a:rPr lang="ru-RU" sz="2000" dirty="0" smtClean="0"/>
              <a:t>Я б на улице не прыгал,</a:t>
            </a:r>
          </a:p>
          <a:p>
            <a:r>
              <a:rPr lang="ru-RU" sz="2000" dirty="0" smtClean="0"/>
              <a:t>Я б рубашки постирал,</a:t>
            </a:r>
          </a:p>
          <a:p>
            <a:r>
              <a:rPr lang="ru-RU" sz="2000" dirty="0" smtClean="0"/>
              <a:t>Я бы вымыл в кухне пол,</a:t>
            </a:r>
          </a:p>
          <a:p>
            <a:r>
              <a:rPr lang="ru-RU" sz="2000" dirty="0" smtClean="0"/>
              <a:t>Я бы в комнате подмел,</a:t>
            </a:r>
          </a:p>
          <a:p>
            <a:r>
              <a:rPr lang="ru-RU" sz="2000" dirty="0" smtClean="0"/>
              <a:t>Перемыл бы чашки, ложки,</a:t>
            </a:r>
          </a:p>
          <a:p>
            <a:r>
              <a:rPr lang="ru-RU" sz="2000" dirty="0" smtClean="0"/>
              <a:t>Сам начистил бы картошки,</a:t>
            </a:r>
          </a:p>
          <a:p>
            <a:r>
              <a:rPr lang="ru-RU" sz="2000" dirty="0" smtClean="0"/>
              <a:t>Все свои игрушки сам</a:t>
            </a:r>
          </a:p>
          <a:p>
            <a:r>
              <a:rPr lang="ru-RU" sz="2000" dirty="0" smtClean="0"/>
              <a:t>Я б расставил по местам!</a:t>
            </a:r>
          </a:p>
          <a:p>
            <a:r>
              <a:rPr lang="ru-RU" sz="2000" dirty="0" smtClean="0"/>
              <a:t>Отчего я не девчонка?</a:t>
            </a:r>
          </a:p>
          <a:p>
            <a:r>
              <a:rPr lang="ru-RU" sz="2000" dirty="0" smtClean="0"/>
              <a:t>Я бы маме так помог!</a:t>
            </a:r>
          </a:p>
          <a:p>
            <a:r>
              <a:rPr lang="ru-RU" sz="2000" dirty="0" smtClean="0"/>
              <a:t>Мама сразу бы сказала:</a:t>
            </a:r>
          </a:p>
          <a:p>
            <a:r>
              <a:rPr lang="ru-RU" sz="2000" dirty="0" smtClean="0"/>
              <a:t>«Молодчина ты, сынок!»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Новая пМакароваапка (2)\374182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72608" cy="67982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80112" y="620688"/>
            <a:ext cx="3563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Кто открыл мне этот мир,</a:t>
            </a:r>
          </a:p>
          <a:p>
            <a:pPr algn="ctr"/>
            <a:r>
              <a:rPr lang="ru-RU" b="1" i="1" dirty="0" smtClean="0"/>
              <a:t>Не жалея своих сил?</a:t>
            </a:r>
          </a:p>
          <a:p>
            <a:pPr algn="ctr"/>
            <a:r>
              <a:rPr lang="ru-RU" b="1" i="1" dirty="0" smtClean="0"/>
              <a:t>И всегда оберегала?</a:t>
            </a:r>
          </a:p>
          <a:p>
            <a:pPr algn="ctr"/>
            <a:r>
              <a:rPr lang="ru-RU" b="1" i="1" dirty="0" smtClean="0"/>
              <a:t>Лучшая на свете МАМА.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Кто на свете всех милее</a:t>
            </a:r>
          </a:p>
          <a:p>
            <a:pPr algn="ctr"/>
            <a:r>
              <a:rPr lang="ru-RU" b="1" i="1" dirty="0" smtClean="0"/>
              <a:t>И теплом своим согреет,</a:t>
            </a:r>
          </a:p>
          <a:p>
            <a:pPr algn="ctr"/>
            <a:r>
              <a:rPr lang="ru-RU" b="1" i="1" dirty="0" smtClean="0"/>
              <a:t>Любит больше, чем себя?</a:t>
            </a:r>
          </a:p>
          <a:p>
            <a:pPr algn="ctr"/>
            <a:r>
              <a:rPr lang="ru-RU" b="1" i="1" dirty="0" smtClean="0"/>
              <a:t>Это МАМОЧКА моя.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Книжки вечером читает</a:t>
            </a:r>
          </a:p>
          <a:p>
            <a:pPr algn="ctr"/>
            <a:r>
              <a:rPr lang="ru-RU" b="1" i="1" dirty="0" smtClean="0"/>
              <a:t>И всегда всё понимает,</a:t>
            </a:r>
          </a:p>
          <a:p>
            <a:pPr algn="ctr"/>
            <a:r>
              <a:rPr lang="ru-RU" b="1" i="1" dirty="0" smtClean="0"/>
              <a:t>Даже если я упряма,</a:t>
            </a:r>
          </a:p>
          <a:p>
            <a:pPr algn="ctr"/>
            <a:r>
              <a:rPr lang="ru-RU" b="1" i="1" dirty="0" smtClean="0"/>
              <a:t>Знаю, любит меня МАМА.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Никогда не унывает,</a:t>
            </a:r>
          </a:p>
          <a:p>
            <a:pPr algn="ctr"/>
            <a:r>
              <a:rPr lang="ru-RU" b="1" i="1" dirty="0" smtClean="0"/>
              <a:t>Что мне надо, точно знает.</a:t>
            </a:r>
          </a:p>
          <a:p>
            <a:pPr algn="ctr"/>
            <a:r>
              <a:rPr lang="ru-RU" b="1" i="1" dirty="0" smtClean="0"/>
              <a:t>Если, вдруг, случится драма,</a:t>
            </a:r>
          </a:p>
          <a:p>
            <a:pPr algn="ctr"/>
            <a:r>
              <a:rPr lang="ru-RU" b="1" i="1" dirty="0" smtClean="0"/>
              <a:t>Кто поддержит? Моя МАМА.</a:t>
            </a:r>
            <a:endParaRPr lang="ru-RU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218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Маму любят все на свете, Мама первый друг. Любят мам не только дети, Любят все вокруг.  Если что-нибудь случится, Если вдруг беда, Мамочка придет на помощь, Выручит всегда.  Мама много сил, здоровья Отдает всем нам. Значит, правда, нет на свете Лучше наших мам.</vt:lpstr>
      <vt:lpstr>Слайд 3</vt:lpstr>
      <vt:lpstr>Мама, очень-очень Я тебя люблю! Так люблю, что ночью В темноте не сплю. Вглядываюсь в темень, Зорьку тороплю. Я тебя всё время, Мамочка, люблю! Вот и зорька светит. Вот уже рассвет. Никого на свете Лучше мамы нет!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</cp:revision>
  <dcterms:created xsi:type="dcterms:W3CDTF">2011-09-07T12:40:16Z</dcterms:created>
  <dcterms:modified xsi:type="dcterms:W3CDTF">2011-09-07T12:55:50Z</dcterms:modified>
</cp:coreProperties>
</file>