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9" r:id="rId4"/>
    <p:sldId id="264" r:id="rId5"/>
    <p:sldId id="267" r:id="rId6"/>
    <p:sldId id="266" r:id="rId7"/>
    <p:sldId id="273" r:id="rId8"/>
    <p:sldId id="265" r:id="rId9"/>
    <p:sldId id="272" r:id="rId10"/>
    <p:sldId id="271" r:id="rId11"/>
    <p:sldId id="270" r:id="rId12"/>
    <p:sldId id="269" r:id="rId13"/>
    <p:sldId id="268" r:id="rId14"/>
    <p:sldId id="277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71318-271B-49D5-95F4-3816850614C9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F403-539D-4E1D-9D4D-58BD5C8E9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214422"/>
            <a:ext cx="64294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Литературные герои</a:t>
            </a:r>
          </a:p>
          <a:p>
            <a:pPr algn="ctr"/>
            <a:r>
              <a:rPr lang="ru-RU" sz="7200" b="1" dirty="0">
                <a:solidFill>
                  <a:srgbClr val="FF0000"/>
                </a:solidFill>
              </a:rPr>
              <a:t>и</a:t>
            </a:r>
            <a:r>
              <a:rPr lang="ru-RU" sz="7200" b="1" dirty="0" smtClean="0">
                <a:solidFill>
                  <a:srgbClr val="FF0000"/>
                </a:solidFill>
              </a:rPr>
              <a:t>меют права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героини виноваты в посягательстве на честь и репутацию другой женщины?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Сказка о царе </a:t>
            </a:r>
            <a:r>
              <a:rPr lang="ru-RU" sz="2400" b="1" dirty="0" err="1" smtClean="0"/>
              <a:t>Салтане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Сказка о рыбаке и рыбке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71462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Сказка о мертвой царевне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1468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Сказка о золотом петушке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Сказка о попе и работнике его </a:t>
            </a:r>
            <a:r>
              <a:rPr lang="ru-RU" sz="2400" b="1" dirty="0" err="1" smtClean="0"/>
              <a:t>Балде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Руслан и Людмила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каких сказках происходит нарушение права  на свободу личности или жизни героев?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Сказка о царе </a:t>
            </a:r>
            <a:r>
              <a:rPr lang="ru-RU" sz="2400" b="1" dirty="0" err="1" smtClean="0"/>
              <a:t>Салтане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Сказка о рыбаке и рыбке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71462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Сказка о мертвой царевне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1468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Сказка о золотом петушке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Сказка о попе и работнике его </a:t>
            </a:r>
            <a:r>
              <a:rPr lang="ru-RU" sz="2400" b="1" dirty="0" err="1" smtClean="0"/>
              <a:t>Балде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Руслан и Людмила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главный герой отказывается выполнять условия договора?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Сказка о царе </a:t>
            </a:r>
            <a:r>
              <a:rPr lang="ru-RU" sz="2400" b="1" dirty="0" err="1" smtClean="0"/>
              <a:t>Салтане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Сказка о рыбаке и рыбке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71462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Сказка о мертвой царевне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1468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Сказка о золотом петушке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Сказка о попе и работнике его </a:t>
            </a:r>
            <a:r>
              <a:rPr lang="ru-RU" sz="2400" b="1" dirty="0" err="1" smtClean="0"/>
              <a:t>Балде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Руслан и Людмила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каких сказках герои воспользовались правом путешествовать по своей стране и по другим странам?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Мороз Иванович. В.Одоевский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50030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 Лягушка-путешественница. В.Гаршин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Конек-горбунок. П.Ершов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29066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4. Аленький цветочек. С.Аксаков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714884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Серая шейка. </a:t>
            </a:r>
            <a:r>
              <a:rPr lang="ru-RU" sz="2400" b="1" dirty="0" err="1" smtClean="0"/>
              <a:t>Д.Мамин-Сибиряк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каких сказках нарушено право на жизнь и личную безопасность?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Мороз Иванович. В.Одоевский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50030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 Лягушка-путешественница. В.Гаршин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Конек-горбунок. П.Ершов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29066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4. Аленький цветочек. С.Аксаков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714884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Серая шейка. </a:t>
            </a:r>
            <a:r>
              <a:rPr lang="ru-RU" sz="2400" b="1" dirty="0" err="1" smtClean="0"/>
              <a:t>Д.Мамин-Сибиряк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каких сказках трудолюбивые герои получают достойное вознаграждение, а лентяи остаются с пустыми руками?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78592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Мороз Иванович. В.Одоевский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250030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 Лягушка-путешественница. В.Гаршин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21468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Конек-горбунок. П.Ершов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929066"/>
            <a:ext cx="814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4. Аленький цветочек. С.Аксаков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4714884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Серая шейка. </a:t>
            </a:r>
            <a:r>
              <a:rPr lang="ru-RU" sz="2400" b="1" dirty="0" err="1" smtClean="0"/>
              <a:t>Д.Мамин-Сибиряк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00108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МОЛОДЦЫ!!!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героиня пренебрегает своими обязанностями,  и из-за этого происходит много неприятностей?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Колобок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00024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 err="1" smtClean="0"/>
              <a:t>Заюшкина</a:t>
            </a:r>
            <a:r>
              <a:rPr lang="ru-RU" sz="2400" b="1" dirty="0" smtClean="0"/>
              <a:t> избушка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Хаврошечка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Гуси-лебеди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7187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Сестрица </a:t>
            </a:r>
            <a:r>
              <a:rPr lang="ru-RU" sz="2400" b="1" dirty="0" err="1" smtClean="0"/>
              <a:t>Аленушка</a:t>
            </a:r>
            <a:r>
              <a:rPr lang="ru-RU" sz="2400" b="1" dirty="0" smtClean="0"/>
              <a:t> и братец Иванушка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07194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По щучьему веленью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57200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7. Теремок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14351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8. Зимовье  зверей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42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каких трех сказках нарушено право на неприкосновенность жилища?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Колобок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00024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 err="1" smtClean="0"/>
              <a:t>Заюшкина</a:t>
            </a:r>
            <a:r>
              <a:rPr lang="ru-RU" sz="2400" b="1" dirty="0" smtClean="0"/>
              <a:t> избушка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Хаврошечка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Гуси-лебеди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7187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Сестрица </a:t>
            </a:r>
            <a:r>
              <a:rPr lang="ru-RU" sz="2400" b="1" dirty="0" err="1" smtClean="0"/>
              <a:t>Аленушка</a:t>
            </a:r>
            <a:r>
              <a:rPr lang="ru-RU" sz="2400" b="1" dirty="0" smtClean="0"/>
              <a:t> и братец Иванушка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07194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По щучьему веленью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57200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7. Теремок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14351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8. Зимовье  зверей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42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42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1424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</a:t>
            </a:r>
            <a:r>
              <a:rPr lang="ru-RU" sz="2400" b="1" dirty="0" smtClean="0">
                <a:solidFill>
                  <a:schemeClr val="tx2"/>
                </a:solidFill>
              </a:rPr>
              <a:t>каких сказках было совершено покушение 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 жизнь главных героев?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Колобок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00024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 err="1" smtClean="0"/>
              <a:t>Заюшкина</a:t>
            </a:r>
            <a:r>
              <a:rPr lang="ru-RU" sz="2400" b="1" dirty="0" smtClean="0"/>
              <a:t> избушка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Хаврошечка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Гуси-лебеди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7187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Сестрица </a:t>
            </a:r>
            <a:r>
              <a:rPr lang="ru-RU" sz="2400" b="1" dirty="0" err="1" smtClean="0"/>
              <a:t>Аленушка</a:t>
            </a:r>
            <a:r>
              <a:rPr lang="ru-RU" sz="2400" b="1" dirty="0" smtClean="0"/>
              <a:t> и братец Иванушка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07194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По щучьему веленью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57200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7. Теремок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14351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8. Зимовье  зверей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</a:t>
            </a:r>
            <a:r>
              <a:rPr lang="ru-RU" sz="2400" b="1" dirty="0" smtClean="0">
                <a:solidFill>
                  <a:schemeClr val="tx2"/>
                </a:solidFill>
              </a:rPr>
              <a:t>женщина, заменяющая мать, не соблюдает права дочери: плохо кормит ее и заставляет работать с утра до вечера?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Колобок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00024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 err="1" smtClean="0"/>
              <a:t>Заюшкина</a:t>
            </a:r>
            <a:r>
              <a:rPr lang="ru-RU" sz="2400" b="1" dirty="0" smtClean="0"/>
              <a:t> избушка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Хаврошечка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Гуси-лебеди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7187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Сестрица </a:t>
            </a:r>
            <a:r>
              <a:rPr lang="ru-RU" sz="2400" b="1" dirty="0" err="1" smtClean="0"/>
              <a:t>Аленушка</a:t>
            </a:r>
            <a:r>
              <a:rPr lang="ru-RU" sz="2400" b="1" dirty="0" smtClean="0"/>
              <a:t> и братец Иванушка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07194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По щучьему веленью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57200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7. Теремок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14351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8. Зимовье  зверей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</a:t>
            </a:r>
            <a:r>
              <a:rPr lang="ru-RU" sz="2400" b="1" dirty="0" smtClean="0">
                <a:solidFill>
                  <a:schemeClr val="tx2"/>
                </a:solidFill>
              </a:rPr>
              <a:t>девочка и мальчик жили одни, без родителей и опекунов?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Колобок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000240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400" b="1" dirty="0" err="1" smtClean="0"/>
              <a:t>Заюшкина</a:t>
            </a:r>
            <a:r>
              <a:rPr lang="ru-RU" sz="2400" b="1" dirty="0" smtClean="0"/>
              <a:t> избушка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7174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</a:t>
            </a:r>
            <a:r>
              <a:rPr lang="ru-RU" sz="2400" b="1" dirty="0" err="1" smtClean="0"/>
              <a:t>Хаврошечка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07181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Гуси-лебеди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7187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Сестрица </a:t>
            </a:r>
            <a:r>
              <a:rPr lang="ru-RU" sz="2400" b="1" dirty="0" err="1" smtClean="0"/>
              <a:t>Аленушка</a:t>
            </a:r>
            <a:r>
              <a:rPr lang="ru-RU" sz="2400" b="1" dirty="0" smtClean="0"/>
              <a:t> и братец Иванушка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07194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По щучьему веленью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572008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7. Теремок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143512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8. Зимовье  зверей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нарушены права, охраняющие материнство и детство?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Сказка о царе </a:t>
            </a:r>
            <a:r>
              <a:rPr lang="ru-RU" sz="2400" b="1" dirty="0" err="1" smtClean="0"/>
              <a:t>Салтане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Сказка о рыбаке и рыбке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71462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Сказка о мертвой царевне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1468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Сказка о золотом петушке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Сказка о попе и работнике его </a:t>
            </a:r>
            <a:r>
              <a:rPr lang="ru-RU" sz="2400" b="1" dirty="0" err="1" smtClean="0"/>
              <a:t>Балде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Руслан и Людмила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не соблюдается право </a:t>
            </a: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 достойную оплату труда?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Сказка о царе </a:t>
            </a:r>
            <a:r>
              <a:rPr lang="ru-RU" sz="2400" b="1" dirty="0" err="1" smtClean="0"/>
              <a:t>Салтане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Сказка о рыбаке и рыбке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71462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Сказка о мертвой царевне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1468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Сказка о золотом петушке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Сказка о попе и работнике его </a:t>
            </a:r>
            <a:r>
              <a:rPr lang="ru-RU" sz="2400" b="1" dirty="0" err="1" smtClean="0"/>
              <a:t>Балде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Руслан и Людмила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В какой сказке женщина, заменяющая мать, не соблюдает права дочери и покушается на ее жизнь?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Сказка о царе </a:t>
            </a:r>
            <a:r>
              <a:rPr lang="ru-RU" sz="2400" b="1" dirty="0" err="1" smtClean="0"/>
              <a:t>Салтане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00240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2. Сказка о рыбаке и рыбке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714621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Сказка о мертвой царевне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321468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4. Сказка о золотом петушке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378619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Сказка о попе и работнике его </a:t>
            </a:r>
            <a:r>
              <a:rPr lang="ru-RU" sz="2400" b="1" dirty="0" err="1" smtClean="0"/>
              <a:t>Балде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6. Руслан и Людмила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680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WORK</cp:lastModifiedBy>
  <cp:revision>15</cp:revision>
  <dcterms:created xsi:type="dcterms:W3CDTF">2012-10-04T10:39:54Z</dcterms:created>
  <dcterms:modified xsi:type="dcterms:W3CDTF">2012-10-04T17:30:02Z</dcterms:modified>
</cp:coreProperties>
</file>