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7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2A376"/>
    <a:srgbClr val="FFFFFF"/>
    <a:srgbClr val="FFFFCC"/>
    <a:srgbClr val="EFEFEF"/>
    <a:srgbClr val="EAEAEA"/>
    <a:srgbClr val="F72D1E"/>
    <a:srgbClr val="7CC2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AFF7F-D578-4B10-AEC0-F2C336825885}" type="datetimeFigureOut">
              <a:rPr lang="en-US" smtClean="0"/>
              <a:pPr/>
              <a:t>8/5/2011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12499-6DDF-49D6-9053-E85D8647B1DA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57166"/>
            <a:ext cx="5786446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57364"/>
            <a:ext cx="578644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-3922147" y="-452802"/>
            <a:ext cx="12608947" cy="65789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071678"/>
            <a:ext cx="5143536" cy="200026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2910" y="571480"/>
            <a:ext cx="51435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2527-D5A6-4A74-B9E6-F8D447BB4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C:\Users\malves\AppData\Local\Microsoft\Windows\Temporary Internet Files\Content.IE5\SGE5N6DW\MPj04071580000[1].jpg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802012" y="0"/>
            <a:ext cx="4567535" cy="6858000"/>
          </a:xfrm>
          <a:prstGeom prst="rect">
            <a:avLst/>
          </a:prstGeom>
          <a:noFill/>
        </p:spPr>
      </p:pic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794C-A3A6-4C78-AEA2-21A994AED541}" type="datetimeFigureOut">
              <a:rPr lang="ru-RU" smtClean="0"/>
              <a:pPr/>
              <a:t>05.08.2011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ru-RU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ru-RU" smtClean="0"/>
              <a:pPr/>
              <a:t>‹#›</a:t>
            </a:fld>
            <a:endParaRPr kumimoji="0" lang="ru-RU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14422"/>
            <a:ext cx="5786446" cy="1928826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СЛЕДЫ НА ПЕСКЕ</a:t>
            </a:r>
            <a:endParaRPr lang="pt-BR" sz="5400" dirty="0">
              <a:latin typeface="Monotype Corsiva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5786446" cy="18573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Притча</a:t>
            </a:r>
            <a:endParaRPr lang="pt-BR" sz="40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643446"/>
            <a:ext cx="5143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Подготовила  Шипилова Т.Д. учитель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истории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МОУ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«Повалихинская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сош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»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5429288" cy="621510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Умер старик. </a:t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Но перед тем как попасть </a:t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в рай,  увидел он свою жизнь</a:t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  в виде песчаного берега </a:t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моря, а на берегу  -  </a:t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следы чьих-то ног.</a:t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Пригляделся старик и </a:t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увидел, что следы  то от </a:t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 одной пары ног, то будто </a:t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бы  два человека идут рядом. </a:t>
            </a:r>
            <a:endParaRPr lang="ru-RU" sz="36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28596" y="214290"/>
            <a:ext cx="5286412" cy="635798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И спросил  старик у Бога: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- Чьи следы рядом с моими?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И Бог ответил: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Monotype Corsiva" pitchFamily="66" charset="0"/>
              </a:rPr>
              <a:t>Это я иду рядом с тобой.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Тогда старик присмотрелся получше и увидел, что в счастливые моменты   жизни он шел рядом с Богом,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 а в трудные моменты Бог покидал его. </a:t>
            </a:r>
            <a:endParaRPr lang="pt-BR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6000792" cy="578647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И спросил старик Бога: </a:t>
            </a:r>
            <a:b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- Почему ты покидал меня в       трудные моменты жизни?</a:t>
            </a:r>
            <a:b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И ответил ему Бог:</a:t>
            </a:r>
            <a:b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- Ты все неправильно понял, старик. Когда тебе было хорошо, я действительно шел рядом, а в трудные моменты твоей </a:t>
            </a:r>
            <a:b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 жизни я брал  тебя на руки</a:t>
            </a:r>
            <a:endParaRPr lang="ru-RU" sz="4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6072230" cy="3214710"/>
          </a:xfrm>
        </p:spPr>
        <p:txBody>
          <a:bodyPr/>
          <a:lstStyle/>
          <a:p>
            <a:pPr algn="l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ProSkolu.ru.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Клуб  классных руководителей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Следы на песке'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'Следы на песке'</Template>
  <TotalTime>68</TotalTime>
  <Words>77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Шаблон оформления 'Следы на песке'</vt:lpstr>
      <vt:lpstr>СЛЕДЫ НА ПЕСКЕ</vt:lpstr>
      <vt:lpstr>Умер старик.  Но перед тем как попасть  в рай,  увидел он свою жизнь   в виде песчаного берега  моря, а на берегу  -   следы чьих-то ног. Пригляделся старик и  увидел, что следы  то от   одной пары ног, то будто  бы  два человека идут рядом. </vt:lpstr>
      <vt:lpstr>Слайд 3</vt:lpstr>
      <vt:lpstr>И спросил старик Бога:  - Почему ты покидал меня в       трудные моменты жизни? И ответил ему Бог: - Ты все неправильно понял, старик. Когда тебе было хорошо, я действительно шел рядом, а в трудные моменты твоей   жизни я брал  тебя на руки</vt:lpstr>
      <vt:lpstr>Источники: 1. ProSkolu.ru.  Клуб  классных руководителей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Следы на  песке</dc:title>
  <dc:creator>Марина</dc:creator>
  <cp:lastModifiedBy>МОУ Повалихинская сш</cp:lastModifiedBy>
  <cp:revision>16</cp:revision>
  <dcterms:created xsi:type="dcterms:W3CDTF">2010-04-15T19:18:18Z</dcterms:created>
  <dcterms:modified xsi:type="dcterms:W3CDTF">2011-08-05T13:27:33Z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TC300075981049</vt:lpwstr>
  </property>
</Properties>
</file>