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8B7C0-6A17-4343-AFCA-C3303E0A39AE}" type="datetimeFigureOut">
              <a:rPr lang="ru-RU" smtClean="0"/>
              <a:pPr/>
              <a:t>15.09.2011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72556-DE99-4523-B59D-099DD2DFBA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2108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 Black" pitchFamily="34" charset="0"/>
              </a:rPr>
              <a:t>Родительское собрание на тему:</a:t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«Девиантное материнство»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(встреча с мамами)</a:t>
            </a:r>
            <a:endParaRPr lang="ru-RU" dirty="0"/>
          </a:p>
        </p:txBody>
      </p:sp>
      <p:pic>
        <p:nvPicPr>
          <p:cNvPr id="5" name="Picture 2" descr="C:\Users\Наталья\Desktop\i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7744" y="3429000"/>
            <a:ext cx="4819465" cy="3212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Наталья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760720" cy="6858000"/>
          </a:xfrm>
          <a:prstGeom prst="rect">
            <a:avLst/>
          </a:prstGeom>
          <a:noFill/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796136" y="0"/>
            <a:ext cx="3347864" cy="685800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Маленький, худенький брошенный мальчик,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В ручке помят пластилиновый зайчик.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Снова прошла незнакомая мама,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Губки зажаты до боли упрямо.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Глазки с тревогою смотрят ей вслед,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Выбрал ее, а она его нет,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Даже не знает, что здесь он один,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Что за забором растет ее сын.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Только во сне обнимает мальчишку,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Лепит с ним вместе смешного зайчишку.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Счастьем от этого мальчик живет,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Утром, проснувшись, к забору идет.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Ждет ее снова, магнитя глазами,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Вылеплен зайчик в подарок для мамы.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Вот и она, и сердечко стучит,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Мама проходит, не смотрит, молчит.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Как объяснить ей, что он ее ждет,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Верит, что мама его заберет.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Детского дома холодные будни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С помощью мамы он позабудет.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Только бы мама узнала его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Ждущего молча сынка своего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Снова и снова идет мама мимо,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Даже не зная, как сильно любима.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Наталья\Desktop\cry0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44624" y="0"/>
            <a:ext cx="6813376" cy="6813376"/>
          </a:xfrm>
          <a:prstGeom prst="rect">
            <a:avLst/>
          </a:prstGeom>
          <a:noFill/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427984" y="0"/>
            <a:ext cx="4716016" cy="7344816"/>
          </a:xfrm>
        </p:spPr>
        <p:txBody>
          <a:bodyPr>
            <a:normAutofit fontScale="40000" lnSpcReduction="2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Всюду мамы, а она ничья,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Девочка с глазами оленёнка.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Кто ей скажет,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чьё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она дитя?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Кто дал имя этому ребёнку?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Мать была, конечно же, была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Матерью, но на шестые сутки...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Отреклась, и глаз не подняла.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умчалась на хмельной попутке.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Где сейчас порхает и поёт?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Сны, какие ей ночами снятся?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Кто её простит и кто поймёт?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Кто ей в сердце сможет достучаться?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Может быть, живёт она средь нас?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Может быть, она сменила имя?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Горек мёд её и страшен час...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Не бросай детей своих, Россия!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60648"/>
            <a:ext cx="406794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заброшенном балконе,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Среди прочей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Мишуры,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Как-то встретились вороне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Биллиардные шары.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за птица улетела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забыла путь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Домой?!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шары ворона села,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Стала греть шары собой.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 на шаг не отходила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приёмышей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Своих...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будила, не студила,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высиживала их.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9" name="Picture 5" descr="C:\Users\Наталья\Desktop\157_10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7944" y="260648"/>
            <a:ext cx="4600575" cy="619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44279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когда явилась осень,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Чтоб сорвать листву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берёз,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Вдруг из цифры номер восемь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Показался чей-то нос.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Шла ворона через грядку,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за ней шагали</a:t>
            </a:r>
            <a:r>
              <a:rPr lang="ru-RU" sz="2400" b="1" dirty="0">
                <a:latin typeface="Arial" pitchFamily="34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ряд,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Разобравшись по порядку,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Восемь белых воронят.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Всё вокруг цвело и спело,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Пах весной осенний сквер,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ворона вдруг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Запела,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Захлебнувшись буквой «О»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Позабыв про всё на свете,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Пела птица на суку,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вопили рядом</a:t>
            </a:r>
            <a:r>
              <a:rPr lang="ru-RU" sz="2400" b="1" dirty="0">
                <a:latin typeface="Arial" pitchFamily="34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ети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номерами на боку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49" name="Picture 1" descr="C:\Users\Наталья\Desktop\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960" y="1844824"/>
            <a:ext cx="4282629" cy="3197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Наталья\Desktop\babies_50_0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0"/>
            <a:ext cx="7543800" cy="603250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5715000"/>
            <a:ext cx="8229600" cy="1143000"/>
          </a:xfrm>
        </p:spPr>
        <p:txBody>
          <a:bodyPr/>
          <a:lstStyle/>
          <a:p>
            <a:r>
              <a:rPr lang="ru-RU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ЛЮБИТЕ СВОИХ ДЕТЕЙ!!!</a:t>
            </a:r>
            <a:endParaRPr lang="ru-RU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302</Words>
  <Application>Microsoft Office PowerPoint</Application>
  <PresentationFormat>Экран (4:3)</PresentationFormat>
  <Paragraphs>91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Родительское собрание на тему: «Девиантное материнство»  (встреча с мамами)</vt:lpstr>
      <vt:lpstr>Слайд 2</vt:lpstr>
      <vt:lpstr>Слайд 3</vt:lpstr>
      <vt:lpstr>Слайд 4</vt:lpstr>
      <vt:lpstr>Слайд 5</vt:lpstr>
      <vt:lpstr>ЛЮБИТЕ СВОИХ ДЕТЕЙ!!!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Наталья</cp:lastModifiedBy>
  <cp:revision>5</cp:revision>
  <dcterms:created xsi:type="dcterms:W3CDTF">2011-09-06T18:36:00Z</dcterms:created>
  <dcterms:modified xsi:type="dcterms:W3CDTF">2011-09-15T19:38:36Z</dcterms:modified>
</cp:coreProperties>
</file>