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7" r:id="rId12"/>
    <p:sldId id="288" r:id="rId13"/>
    <p:sldId id="264" r:id="rId14"/>
    <p:sldId id="278" r:id="rId15"/>
    <p:sldId id="283" r:id="rId16"/>
    <p:sldId id="28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9" r:id="rId25"/>
    <p:sldId id="280" r:id="rId26"/>
    <p:sldId id="272" r:id="rId27"/>
    <p:sldId id="273" r:id="rId28"/>
    <p:sldId id="274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07988-5FE0-4C1C-829E-65D6ABBE42B1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DC613-A8AC-47E5-8662-699602E77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581F-80E9-4621-82A8-F13DE691FACA}" type="datetime1">
              <a:rPr lang="ru-RU" smtClean="0"/>
              <a:pPr/>
              <a:t>14.09.2013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1DC0-E30F-49E1-BA6B-E4823E589B4C}" type="datetime1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23CA-5947-4E66-A8D9-377635CB889A}" type="datetime1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E699-99DD-400A-9B4C-C44F825AC04D}" type="datetime1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BF04-F122-4D87-AC83-D0282F94D00F}" type="datetime1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B70B7E-5FFA-47AD-8277-7C11C40FB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D50-5DCC-4EF9-93F3-C3714A013C38}" type="datetime1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102E-9F7E-408B-AE18-FEBBFB07159B}" type="datetime1">
              <a:rPr lang="ru-RU" smtClean="0"/>
              <a:pPr/>
              <a:t>14.09.2013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B33F-0424-44A1-ACD3-FA82A158EF1F}" type="datetime1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EB6F-F0D6-4FE0-A34D-4CC0C4A387D2}" type="datetime1">
              <a:rPr lang="ru-RU" smtClean="0"/>
              <a:pPr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A53F-1FBC-4261-A2C0-DC0058A45C05}" type="datetime1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3839-6043-4E39-83F5-EE52DEE7A0D9}" type="datetime1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C8FC2B-2CE1-4EE9-A08A-51A9B519CE2F}" type="datetime1">
              <a:rPr lang="ru-RU" smtClean="0"/>
              <a:pPr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B70B7E-5FFA-47AD-8277-7C11C40FB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 dir="in"/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96;&#1072;\Downloads\space_-_&#1050;&#1086;&#1089;&#1084;&#1080;&#1095;&#1077;&#1089;&#1082;&#1072;&#1103;_&#1084;&#1091;&#1079;&#1099;&#1082;&#1072;.mp3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4&amp;text=%D0%BA%D0%BE%D1%81%D0%BC%D0%B8%D1" TargetMode="External"/><Relationship Id="rId3" Type="http://schemas.openxmlformats.org/officeDocument/2006/relationships/hyperlink" Target="http://yandex.ru/yandsearch?text=%D0%BD%D1%8D%D0%B9%D0%BB%20%25" TargetMode="External"/><Relationship Id="rId7" Type="http://schemas.openxmlformats.org/officeDocument/2006/relationships/hyperlink" Target="http://www.proza.ru/pics/2011/07/12/75.jpg" TargetMode="External"/><Relationship Id="rId2" Type="http://schemas.openxmlformats.org/officeDocument/2006/relationships/hyperlink" Target="http://images.yandex.ru/yandsearch?source=psearch&amp;text=%D0%BD%D1%8D%D0%B9%D0%BB%20%25Dttp://media.cmgdigital.com/shared/lt/lt_cache/thumbnail/615/img/photos/2012/07/20/94/0c/1507211_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journal.jpl.nasa.gov/jpegMod/PIA02245_modest.jpg" TargetMode="External"/><Relationship Id="rId5" Type="http://schemas.openxmlformats.org/officeDocument/2006/relationships/hyperlink" Target="http://ru.wikipedia.org/wiki" TargetMode="External"/><Relationship Id="rId4" Type="http://schemas.openxmlformats.org/officeDocument/2006/relationships/hyperlink" Target="http://yandex.ru/clck/redir/AiuY0DBWFJ4ePaEse6rgeAjgs2pI3DW99KUdgowt9" TargetMode="External"/><Relationship Id="rId9" Type="http://schemas.openxmlformats.org/officeDocument/2006/relationships/hyperlink" Target="http://images.yandex.ru/yandsearch?text=%D1%80%D0%BE%D0%B4%D0%B8%D0%BD%D0%B0%20%D0%93%D0%B0%D0%B3%D0%B0%D1%80%D0%B8%D0%BD%D0%B0-%D0%B4.%20%D0%9A%D0%BB%D1%83%D1%88%D0%B8%D0%BD%D0%BE&amp;pos=17&amp;rpt=simage&amp;img_url=http://img-fotki.yandex.ru/get/5804/vbel71.2/0_6b144_df7d230d_X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9.xml"/><Relationship Id="rId7" Type="http://schemas.openxmlformats.org/officeDocument/2006/relationships/slide" Target="slide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2928958"/>
          </a:xfrm>
        </p:spPr>
        <p:txBody>
          <a:bodyPr/>
          <a:lstStyle/>
          <a:p>
            <a:r>
              <a:rPr lang="ru-RU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«Звездный час»</a:t>
            </a:r>
            <a:endParaRPr lang="ru-RU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69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(сопровождение к внеклассному мероприятию в 5- 6 классах)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200" dirty="0" smtClean="0"/>
              <a:t>Подготовила учитель русского языка и литературы МБОУ «</a:t>
            </a:r>
            <a:r>
              <a:rPr lang="ru-RU" sz="2200" dirty="0" err="1" smtClean="0"/>
              <a:t>Клушинская</a:t>
            </a:r>
            <a:r>
              <a:rPr lang="ru-RU" sz="2200" dirty="0" smtClean="0"/>
              <a:t> основная школа» </a:t>
            </a:r>
            <a:r>
              <a:rPr lang="ru-RU" sz="2200" dirty="0" err="1" smtClean="0"/>
              <a:t>Шаргаева</a:t>
            </a:r>
            <a:r>
              <a:rPr lang="ru-RU" sz="2200" dirty="0" smtClean="0"/>
              <a:t> Наталья Викторовна</a:t>
            </a:r>
            <a:endParaRPr lang="ru-RU" sz="22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643042" y="85723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072330" y="50004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714612" y="442913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000760" y="4071942"/>
            <a:ext cx="2045983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flipH="1">
            <a:off x="4857752" y="1214422"/>
            <a:ext cx="857256" cy="8572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ол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337"/>
            <a:ext cx="4857752" cy="5267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7373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№</a:t>
            </a:r>
            <a:r>
              <a:rPr lang="ru-RU" sz="3200" b="1" dirty="0" smtClean="0">
                <a:solidFill>
                  <a:srgbClr val="C00000"/>
                </a:solidFill>
                <a:hlinkClick r:id="rId3" action="ppaction://hlinksldjump"/>
              </a:rPr>
              <a:t>7                                      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С.П. Королев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1687354"/>
            <a:ext cx="364330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В 1930 году пионером советского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ракетостроения  стал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Сергей Павлович Королев.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Он сконструировал  ракеты,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выведшие на орбиту спутник и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Первого космонавта Земли –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Юрия Алексеевича Гагарина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т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0"/>
            <a:ext cx="50720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000108"/>
            <a:ext cx="371114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Ответ</a:t>
            </a:r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8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Космонавт № 2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 descr="гагар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0"/>
            <a:ext cx="521494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428604"/>
            <a:ext cx="36307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№</a:t>
            </a: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Алексеевич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Гагарин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3731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тур</a:t>
            </a:r>
          </a:p>
          <a:p>
            <a:r>
              <a:rPr lang="ru-RU" sz="32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ВОЛШЕБНЫЕ      ЗВЕЗДОЧКИ</a:t>
            </a:r>
            <a:endParaRPr lang="ru-RU" sz="32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1000100" y="2428868"/>
            <a:ext cx="1214446" cy="8572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4143372" y="2714620"/>
            <a:ext cx="1571636" cy="21431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Т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500298" y="2357430"/>
            <a:ext cx="928694" cy="121444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6643702" y="2357430"/>
            <a:ext cx="1000132" cy="7858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786578" y="0"/>
            <a:ext cx="1714512" cy="928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6858016" y="5214950"/>
            <a:ext cx="1500198" cy="9286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785786" y="4000504"/>
            <a:ext cx="1214446" cy="10715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Б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428992" y="5572140"/>
            <a:ext cx="1928826" cy="12858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1714480" y="642918"/>
            <a:ext cx="1571636" cy="8572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2857488" y="4500570"/>
            <a:ext cx="2286016" cy="135732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5728"/>
            <a:ext cx="8929718" cy="6572272"/>
          </a:xfrm>
          <a:prstGeom prst="rect">
            <a:avLst/>
          </a:prstGeom>
        </p:spPr>
      </p:pic>
      <p:pic>
        <p:nvPicPr>
          <p:cNvPr id="9" name="space_-_Космическая_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смос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214290"/>
            <a:ext cx="2207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тур</a:t>
            </a:r>
            <a:endParaRPr lang="ru-RU" sz="48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397000"/>
          <a:ext cx="8644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82075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1.Белка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2.Лайка</a:t>
                      </a:r>
                    </a:p>
                    <a:p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3.Стрелка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4.Ласка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2976" y="3500438"/>
            <a:ext cx="2145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Ответ</a:t>
            </a:r>
            <a:r>
              <a:rPr lang="ru-RU" dirty="0" smtClean="0"/>
              <a:t> -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лай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00372"/>
            <a:ext cx="5786446" cy="3652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85786" y="5072074"/>
            <a:ext cx="2181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Лайка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йк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0"/>
            <a:ext cx="4429155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857232"/>
            <a:ext cx="40111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В 1957 году отважная </a:t>
            </a:r>
          </a:p>
          <a:p>
            <a:r>
              <a:rPr lang="ru-RU" sz="4800" dirty="0" smtClean="0">
                <a:solidFill>
                  <a:srgbClr val="7030A0"/>
                </a:solidFill>
              </a:rPr>
              <a:t>Лайка проложила дорогу</a:t>
            </a:r>
          </a:p>
          <a:p>
            <a:r>
              <a:rPr lang="ru-RU" sz="4800" dirty="0" smtClean="0">
                <a:solidFill>
                  <a:srgbClr val="7030A0"/>
                </a:solidFill>
              </a:rPr>
              <a:t>Человеку в космос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6" y="1397000"/>
          <a:ext cx="842968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22"/>
                <a:gridCol w="2107422"/>
                <a:gridCol w="2107422"/>
                <a:gridCol w="21074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.Люберецкое ремесленное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училище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.Чкаловское военно-воздушное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училище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Оренбурга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ru-RU" dirty="0" smtClean="0"/>
                        <a:t>.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Саратовский индустриальный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техникум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Военно-воздушная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инженерная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академия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имени Жуковского</a:t>
                      </a:r>
                      <a:endParaRPr lang="ru-RU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4500570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№2 ---№3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22717648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8" y="928670"/>
            <a:ext cx="8501122" cy="5072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00042"/>
            <a:ext cx="7253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Юрию Алексеевичу Гагарину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6072206"/>
            <a:ext cx="319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посвящается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97000"/>
          <a:ext cx="8286808" cy="1103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110330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sz="3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Земля</a:t>
                      </a:r>
                      <a:endParaRPr lang="ru-RU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dirty="0" smtClean="0"/>
                        <a:t>. 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Солнце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Марс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ru-RU" dirty="0" smtClean="0"/>
                        <a:t>.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Луна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3357562"/>
            <a:ext cx="319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r>
              <a:rPr lang="ru-RU" dirty="0" smtClean="0"/>
              <a:t>.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1--№ 2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земля.jpg"/>
          <p:cNvPicPr>
            <a:picLocks noChangeAspect="1"/>
          </p:cNvPicPr>
          <p:nvPr/>
        </p:nvPicPr>
        <p:blipFill>
          <a:blip r:embed="rId2" cstate="screen"/>
          <a:srcRect r="-32761"/>
          <a:stretch>
            <a:fillRect/>
          </a:stretch>
        </p:blipFill>
        <p:spPr>
          <a:xfrm>
            <a:off x="5143504" y="2786058"/>
            <a:ext cx="5357850" cy="2779248"/>
          </a:xfrm>
          <a:prstGeom prst="rect">
            <a:avLst/>
          </a:prstGeom>
        </p:spPr>
      </p:pic>
      <p:pic>
        <p:nvPicPr>
          <p:cNvPr id="5" name="Рисунок 4" descr="солнц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71941"/>
            <a:ext cx="4857784" cy="278605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1397000"/>
          <a:ext cx="8858313" cy="4026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1"/>
                <a:gridCol w="2243843"/>
                <a:gridCol w="1914178"/>
                <a:gridCol w="1842771"/>
              </a:tblGrid>
              <a:tr h="1889124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1.Персей</a:t>
                      </a:r>
                      <a:r>
                        <a:rPr lang="ru-RU" sz="3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 (</a:t>
                      </a:r>
                      <a:r>
                        <a:rPr lang="ru-RU" sz="3200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созв</a:t>
                      </a:r>
                      <a:r>
                        <a:rPr lang="ru-RU" sz="3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)</a:t>
                      </a:r>
                      <a:endParaRPr lang="ru-RU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2.Геркулес (</a:t>
                      </a:r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созв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)</a:t>
                      </a:r>
                      <a:endParaRPr lang="ru-RU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3.Орел (</a:t>
                      </a:r>
                      <a:r>
                        <a:rPr lang="ru-RU" sz="3200" b="1" u="sng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созв</a:t>
                      </a:r>
                      <a:r>
                        <a:rPr lang="ru-RU" sz="3200" b="1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3200" b="1" u="sng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4.Пегас</a:t>
                      </a:r>
                    </a:p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(</a:t>
                      </a:r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созв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)</a:t>
                      </a:r>
                      <a:endParaRPr lang="ru-RU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370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5.Большие Магеллановы облака</a:t>
                      </a:r>
                      <a:endParaRPr lang="ru-RU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6 Тритон</a:t>
                      </a:r>
                      <a:endParaRPr lang="ru-RU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7.Сириус</a:t>
                      </a:r>
                      <a:endParaRPr lang="ru-RU" sz="3200" b="1" u="sng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8.Орион</a:t>
                      </a:r>
                      <a:endParaRPr lang="ru-RU" sz="3200" b="1" u="sng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5-конечная звезда 3"/>
          <p:cNvSpPr/>
          <p:nvPr/>
        </p:nvSpPr>
        <p:spPr>
          <a:xfrm>
            <a:off x="1428728" y="357166"/>
            <a:ext cx="1700218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357422" y="5943600"/>
            <a:ext cx="2357454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358082" y="357166"/>
            <a:ext cx="1285884" cy="121444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7006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hlinkClick r:id="rId2" action="ppaction://hlinksldjump"/>
              </a:rPr>
              <a:t>Ответ</a:t>
            </a:r>
            <a:r>
              <a:rPr lang="ru-RU" dirty="0" smtClean="0">
                <a:hlinkClick r:id="rId2" action="ppaction://hlinksldjump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hlinkClick r:id="rId2" action="ppaction://hlinksldjump"/>
              </a:rPr>
              <a:t>№ 1</a:t>
            </a:r>
            <a:r>
              <a:rPr lang="ru-RU" dirty="0" smtClean="0">
                <a:hlinkClick r:id="rId2" action="ppaction://hlinksldjump"/>
              </a:rPr>
              <a:t/>
            </a:r>
            <a:br>
              <a:rPr lang="ru-RU" dirty="0" smtClean="0">
                <a:hlinkClick r:id="rId2" action="ppaction://hlinksldjump"/>
              </a:rPr>
            </a:br>
            <a:r>
              <a:rPr lang="ru-RU" sz="32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ПЕРСЕЙ</a:t>
            </a:r>
            <a:endParaRPr lang="ru-RU" sz="32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ерсей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pic>
        <p:nvPicPr>
          <p:cNvPr id="6" name="Рисунок 5" descr="перссей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285992"/>
            <a:ext cx="3286148" cy="414340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hlinkClick r:id="rId2" action="ppaction://hlinksldjump"/>
              </a:rPr>
              <a:t>Ответ</a:t>
            </a:r>
            <a:r>
              <a:rPr lang="ru-RU" sz="3200" dirty="0" smtClean="0">
                <a:hlinkClick r:id="rId2" action="ppaction://hlinksldjump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hlinkClick r:id="rId2" action="ppaction://hlinksldjump"/>
              </a:rPr>
              <a:t>№ 4</a:t>
            </a:r>
            <a:br>
              <a:rPr lang="ru-RU" sz="3200" dirty="0" smtClean="0">
                <a:solidFill>
                  <a:srgbClr val="C00000"/>
                </a:solidFill>
                <a:hlinkClick r:id="rId2" action="ppaction://hlinksldjump"/>
              </a:rPr>
            </a:br>
            <a:r>
              <a:rPr lang="ru-RU" sz="3200" dirty="0" smtClean="0">
                <a:solidFill>
                  <a:srgbClr val="C00000"/>
                </a:solidFill>
                <a:hlinkClick r:id="rId2" action="ppaction://hlinksldjump"/>
              </a:rPr>
              <a:t>ПЕГАС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пегас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2418428"/>
            <a:ext cx="3296250" cy="3653777"/>
          </a:xfrm>
        </p:spPr>
      </p:pic>
      <p:pic>
        <p:nvPicPr>
          <p:cNvPr id="6" name="Содержимое 5" descr="пегас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14810" y="1500174"/>
            <a:ext cx="4471990" cy="500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5-конечная звезда 6"/>
          <p:cNvSpPr/>
          <p:nvPr/>
        </p:nvSpPr>
        <p:spPr>
          <a:xfrm>
            <a:off x="1142976" y="928670"/>
            <a:ext cx="1000132" cy="7858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358214" y="6215082"/>
            <a:ext cx="357190" cy="357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Ответ</a:t>
            </a:r>
            <a:r>
              <a:rPr lang="ru-RU" dirty="0" smtClean="0">
                <a:hlinkClick r:id="rId2" action="ppaction://hlinksldjump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№ 2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643182"/>
            <a:ext cx="2267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Геркулес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геркул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0"/>
            <a:ext cx="5572164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т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85728"/>
            <a:ext cx="4786345" cy="6143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642918"/>
            <a:ext cx="20313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№6</a:t>
            </a:r>
          </a:p>
          <a:p>
            <a:endParaRPr lang="ru-RU" dirty="0" smtClean="0">
              <a:hlinkClick r:id="rId3" action="ppaction://hlinksldjump"/>
            </a:endParaRPr>
          </a:p>
          <a:p>
            <a:endParaRPr lang="ru-RU" dirty="0" smtClean="0">
              <a:hlinkClick r:id="rId3" action="ppaction://hlinksldjump"/>
            </a:endParaRPr>
          </a:p>
          <a:p>
            <a:endParaRPr lang="ru-RU" dirty="0" smtClean="0">
              <a:hlinkClick r:id="rId3" action="ppaction://hlinksldjump"/>
            </a:endParaRPr>
          </a:p>
          <a:p>
            <a:endParaRPr lang="ru-RU" dirty="0" smtClean="0">
              <a:hlinkClick r:id="rId3" action="ppaction://hlinksldjump"/>
            </a:endParaRPr>
          </a:p>
          <a:p>
            <a:endParaRPr lang="ru-RU" dirty="0" smtClean="0">
              <a:hlinkClick r:id="rId3" action="ppaction://hlinksldjump"/>
            </a:endParaRPr>
          </a:p>
          <a:p>
            <a:endParaRPr lang="ru-RU" dirty="0" smtClean="0">
              <a:hlinkClick r:id="rId3" action="ppaction://hlinksldjump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Тритон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гел. обла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357298"/>
            <a:ext cx="7143768" cy="5500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8098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№5   Большие Магеллановы облака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397000"/>
          <a:ext cx="842968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21"/>
                <a:gridCol w="2107421"/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.Море Лаптевых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.Море Холода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.Берингово море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.Море Ясности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3643314"/>
            <a:ext cx="3013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 , № 4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лу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643182"/>
            <a:ext cx="4429156" cy="4000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4298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Словесная дуэль</a:t>
            </a:r>
            <a:endParaRPr lang="ru-RU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3143248"/>
            <a:ext cx="74696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невесомость</a:t>
            </a:r>
            <a:endParaRPr lang="ru-RU" sz="9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142976" y="857232"/>
            <a:ext cx="785818" cy="5715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858016" y="2428868"/>
            <a:ext cx="1428760" cy="9286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214414" y="5500702"/>
            <a:ext cx="1928826" cy="11430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85794"/>
            <a:ext cx="4341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Интернет-источники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84296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http://images.yandex.ru/yandsearch?source=psearch&amp;text=%D0%BD%D1%8D%D0%B9%D0%BB%20%Dttp://media.cmgdigital.com/shared/lt/lt_cache/thumbnail/615/img/photos/2012/07/20/94/0c/1507211_10.jpg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http://yandex.ru/yandsearch?text=%D0%BD%D1%8D%D0%B9%D0%BB%20%</a:t>
            </a:r>
            <a:endParaRPr lang="ru-RU" dirty="0" smtClean="0"/>
          </a:p>
          <a:p>
            <a:r>
              <a:rPr lang="ru-RU" u="sng" dirty="0" smtClean="0"/>
              <a:t>http://www.bisound.com/dl/?&amp;action=dllinks&amp;code=WGPuYzAn4kssfXJA5OJqxZtAmd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http://yandex.ru/clck/redir/AiuY0DBWFJ4ePaEse6rgeAjgs2pI3DW99KUdgowt9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http://ru.wikipedia.org/wiki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http://ru.wikipedia.org/wiki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http://photojournal.jpl.nasa.gov/jpegMod/PIA02245_modest.jpg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http://www.proza.ru/pics/2011/07/12/75.jpg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http://images.yandex.ru/yandsearch?p=4&amp;text=%D0%BA%D0%BE%D1%81%D0%BC%D0%B8%D1</a:t>
            </a:r>
            <a:endParaRPr lang="ru-RU" dirty="0" smtClean="0"/>
          </a:p>
          <a:p>
            <a:r>
              <a:rPr lang="ru-RU" u="sng" dirty="0" smtClean="0">
                <a:hlinkClick r:id="rId9"/>
              </a:rPr>
              <a:t>http://images.yandex.ru/yandsearch?text=%1%80%D0%BE%D0%B4%D0%B8%D0%BD%D0%B0%20%D0%93%D0%B0%D0%B3%D0%B0%D1%80%D0%B8%D0%BD%D0%B0-%D0%B4.%20%D0%9A%D0%BB%D1%83%D1%88%D0%B8%D0%BD%D0%BE&amp;pos=17&amp;rpt=simage&amp;img_url=http%3A%2F%2Fimg-fotki.yandex.ru%2Fget%2F5804%2Fvbel71.2%2F0_6b144_df7d230d_X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Родина Ю.А.Гагарина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до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0430" y="1357298"/>
            <a:ext cx="5643570" cy="3429024"/>
          </a:xfrm>
          <a:prstGeom prst="rect">
            <a:avLst/>
          </a:prstGeom>
        </p:spPr>
      </p:pic>
      <p:pic>
        <p:nvPicPr>
          <p:cNvPr id="4" name="Рисунок 3" descr="основа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5143536" cy="376619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642918"/>
          <a:ext cx="7858179" cy="5786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9393"/>
                <a:gridCol w="2619393"/>
                <a:gridCol w="2619393"/>
              </a:tblGrid>
              <a:tr h="248530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2" action="ppaction://hlinksldjump"/>
                        </a:rPr>
                        <a:t>1. Ю.А.Гагарин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4.Нэйл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 </a:t>
                      </a:r>
                      <a:r>
                        <a:rPr lang="ru-RU" sz="2400" b="1" baseline="0" dirty="0" err="1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Армстронг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6.Галилео Галилей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92411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2.Николай Коперник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ru-RU" sz="4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тур</a:t>
                      </a:r>
                      <a:endParaRPr lang="ru-RU" sz="4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7.С.П.Королев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37705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3.К.Э.Циолковский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5.А.Леонов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8. Герман Титов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5-конечная звезда 3"/>
          <p:cNvSpPr/>
          <p:nvPr/>
        </p:nvSpPr>
        <p:spPr>
          <a:xfrm>
            <a:off x="5286380" y="335756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929058" y="2643182"/>
            <a:ext cx="914400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flipH="1">
            <a:off x="3786182" y="4071942"/>
            <a:ext cx="642942" cy="357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3008313" cy="11620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hlinkClick r:id="rId2" action="ppaction://hlinksldjump"/>
              </a:rPr>
              <a:t>№ 2 </a:t>
            </a:r>
            <a:r>
              <a:rPr lang="ru-RU" sz="3200" b="1" dirty="0" smtClean="0">
                <a:solidFill>
                  <a:schemeClr val="bg1"/>
                </a:solidFill>
                <a:hlinkClick r:id="rId2" action="ppaction://hlinksldjump"/>
              </a:rPr>
              <a:t>Николай Коперник</a:t>
            </a:r>
            <a:endParaRPr lang="ru-RU" sz="3200" b="1" dirty="0">
              <a:solidFill>
                <a:schemeClr val="bg1"/>
              </a:solidFill>
              <a:hlinkClick r:id="rId2" action="ppaction://hlinksldjump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00174"/>
            <a:ext cx="3008313" cy="4602163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 является центром мира;</a:t>
            </a:r>
          </a:p>
          <a:p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(вместе с </a:t>
            </a:r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Луной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как и другие планеты), обращается вокруг </a:t>
            </a:r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Солнца</a:t>
            </a:r>
            <a:endParaRPr lang="ru-RU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коперник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40262" y="285728"/>
            <a:ext cx="4289456" cy="657227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hlinkClick r:id="rId2" action="ppaction://hlinksldjump"/>
              </a:rPr>
              <a:t>№ 3</a:t>
            </a:r>
            <a:r>
              <a:rPr lang="ru-RU" dirty="0" smtClean="0">
                <a:hlinkClick r:id="rId2" action="ppaction://hlinksldjump"/>
              </a:rPr>
              <a:t/>
            </a:r>
            <a:br>
              <a:rPr lang="ru-RU" dirty="0" smtClean="0">
                <a:hlinkClick r:id="rId2" action="ppaction://hlinksldjump"/>
              </a:rPr>
            </a:br>
            <a:r>
              <a:rPr lang="ru-RU" dirty="0" smtClean="0">
                <a:hlinkClick r:id="rId2" action="ppaction://hlinksldjump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К.Э. Циолковский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1883 году калужский учитель К.Э.Циолковский впервые дал описание космического корабля с реактивным двигателем.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При жизни не увидел ни одной своей ракеты.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циолков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25925" y="580231"/>
            <a:ext cx="3810000" cy="523875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№5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chemeClr val="bg1"/>
                </a:solidFill>
                <a:hlinkClick r:id="rId2" action="ppaction://hlinksldjump"/>
              </a:rPr>
              <a:t>Алексей Леонов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леонов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214810" y="1000109"/>
            <a:ext cx="4111032" cy="4714908"/>
          </a:xfrm>
        </p:spPr>
      </p:pic>
      <p:pic>
        <p:nvPicPr>
          <p:cNvPr id="6" name="Рисунок 5" descr="post-3-129840423018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71624"/>
            <a:ext cx="3857620" cy="414339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hlinkClick r:id="rId2" action="ppaction://hlinksldjump"/>
              </a:rPr>
              <a:t>№ 6</a:t>
            </a:r>
            <a:r>
              <a:rPr lang="ru-RU" dirty="0" smtClean="0">
                <a:hlinkClick r:id="rId2" action="ppaction://hlinksldjump"/>
              </a:rPr>
              <a:t/>
            </a:r>
            <a:br>
              <a:rPr lang="ru-RU" dirty="0" smtClean="0">
                <a:hlinkClick r:id="rId2" action="ppaction://hlinksldjump"/>
              </a:rPr>
            </a:br>
            <a:r>
              <a:rPr lang="ru-RU" sz="3200" b="1" dirty="0" smtClean="0">
                <a:solidFill>
                  <a:schemeClr val="bg1"/>
                </a:solidFill>
                <a:hlinkClick r:id="rId2" action="ppaction://hlinksldjump"/>
              </a:rPr>
              <a:t>Галилео Галилей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 1609 году итальянский астроном Галилео Галилей сделал свой телескоп и увидел кратеры на Луне, пятна на Солнце и многое другое , о чем раньше и не догадывались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галилео 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54462" y="357166"/>
            <a:ext cx="4352925" cy="550072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м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0"/>
            <a:ext cx="5072098" cy="5438775"/>
          </a:xfrm>
          <a:prstGeom prst="rect">
            <a:avLst/>
          </a:prstGeom>
        </p:spPr>
      </p:pic>
      <p:pic>
        <p:nvPicPr>
          <p:cNvPr id="3" name="Рисунок 2" descr="ней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7" y="2311782"/>
            <a:ext cx="5088742" cy="4331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71480"/>
            <a:ext cx="37862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Ответ</a:t>
            </a:r>
            <a:r>
              <a:rPr lang="ru-RU" dirty="0" smtClean="0">
                <a:hlinkClick r:id="rId4" action="ppaction://hlinksldjump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№ 4</a:t>
            </a:r>
          </a:p>
          <a:p>
            <a:endParaRPr lang="ru-RU" dirty="0" smtClean="0">
              <a:hlinkClick r:id="rId4" action="ppaction://hlinksldjump"/>
            </a:endParaRPr>
          </a:p>
          <a:p>
            <a:endParaRPr lang="ru-RU" dirty="0" smtClean="0">
              <a:hlinkClick r:id="rId4" action="ppaction://hlinksldjump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Нейл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Армстронг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7E-5FFA-47AD-8277-7C11C40FB13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</TotalTime>
  <Words>405</Words>
  <Application>Microsoft Office PowerPoint</Application>
  <PresentationFormat>Экран (4:3)</PresentationFormat>
  <Paragraphs>165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«Звездный час»</vt:lpstr>
      <vt:lpstr>Слайд 2</vt:lpstr>
      <vt:lpstr>Родина Ю.А.Гагарина</vt:lpstr>
      <vt:lpstr>Слайд 4</vt:lpstr>
      <vt:lpstr>№ 2 Николай Коперник</vt:lpstr>
      <vt:lpstr>№ 3  К.Э. Циолковский</vt:lpstr>
      <vt:lpstr>№5  Алексей Леонов</vt:lpstr>
      <vt:lpstr>№ 6 Галилео Галилей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Ответ № 1 ПЕРСЕЙ</vt:lpstr>
      <vt:lpstr>Ответ № 4 ПЕГАС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«Звездный час»</dc:title>
  <dc:creator>Наташа</dc:creator>
  <cp:lastModifiedBy>Наташа</cp:lastModifiedBy>
  <cp:revision>71</cp:revision>
  <dcterms:created xsi:type="dcterms:W3CDTF">2013-02-23T16:28:59Z</dcterms:created>
  <dcterms:modified xsi:type="dcterms:W3CDTF">2013-09-14T16:53:41Z</dcterms:modified>
</cp:coreProperties>
</file>