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08.03.2011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dmin\&#1056;&#1072;&#1073;&#1086;&#1095;&#1080;&#1081;%20&#1089;&#1090;&#1086;&#1083;\Yann%20Tiersen%20-%20Father%20And%20Mother.mp3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142976" y="928670"/>
            <a:ext cx="75009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/>
              <a:t>Стихи о любви</a:t>
            </a:r>
            <a:endParaRPr lang="ru-RU" sz="5400" b="1" dirty="0"/>
          </a:p>
        </p:txBody>
      </p:sp>
      <p:pic>
        <p:nvPicPr>
          <p:cNvPr id="6" name="Yann Tiersen - Father And Mother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887"/>
            <a:ext cx="9001156" cy="681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428728" y="857232"/>
            <a:ext cx="678661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54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54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</a:rPr>
              <a:t>Спасибо за внимание!</a:t>
            </a:r>
            <a:endParaRPr lang="ru-RU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Асадов Эдуард Аркадьевич</a:t>
            </a:r>
            <a:br>
              <a:rPr lang="ru-RU" dirty="0" smtClean="0">
                <a:solidFill>
                  <a:schemeClr val="tx1">
                    <a:lumMod val="8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85000"/>
                  </a:schemeClr>
                </a:solidFill>
              </a:rPr>
            </a:br>
            <a:endParaRPr lang="ru-RU" dirty="0">
              <a:solidFill>
                <a:schemeClr val="tx1">
                  <a:lumMod val="85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500174"/>
            <a:ext cx="3053576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429256" y="1785926"/>
            <a:ext cx="2857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7.09.1923-21.04.2004</a:t>
            </a:r>
          </a:p>
          <a:p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Русский советский поэт, прозаик.</a:t>
            </a:r>
            <a:endParaRPr lang="ru-RU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21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714876" y="214290"/>
            <a:ext cx="414340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 smtClean="0">
                <a:solidFill>
                  <a:schemeClr val="tx2">
                    <a:lumMod val="25000"/>
                  </a:schemeClr>
                </a:solidFill>
              </a:rPr>
              <a:t>Что из того, что ты уже любила,</a:t>
            </a:r>
          </a:p>
          <a:p>
            <a:pPr algn="r"/>
            <a:r>
              <a:rPr lang="ru-RU" sz="1600" b="1" dirty="0" smtClean="0">
                <a:solidFill>
                  <a:schemeClr val="tx2">
                    <a:lumMod val="25000"/>
                  </a:schemeClr>
                </a:solidFill>
              </a:rPr>
              <a:t>Кому-то, вспыхнув, отворяла дверь.</a:t>
            </a:r>
          </a:p>
          <a:p>
            <a:pPr algn="r"/>
            <a:r>
              <a:rPr lang="ru-RU" sz="1600" b="1" dirty="0" smtClean="0">
                <a:solidFill>
                  <a:schemeClr val="tx2">
                    <a:lumMod val="25000"/>
                  </a:schemeClr>
                </a:solidFill>
              </a:rPr>
              <a:t>Все это до меня когда-то было,</a:t>
            </a:r>
          </a:p>
          <a:p>
            <a:pPr algn="r"/>
            <a:r>
              <a:rPr lang="ru-RU" sz="1600" b="1" dirty="0" smtClean="0">
                <a:solidFill>
                  <a:schemeClr val="tx2">
                    <a:lumMod val="25000"/>
                  </a:schemeClr>
                </a:solidFill>
              </a:rPr>
              <a:t>Когда-то было в прошлом, не теперь.</a:t>
            </a:r>
          </a:p>
          <a:p>
            <a:pPr algn="r"/>
            <a:r>
              <a:rPr lang="ru-RU" sz="1600" b="1" dirty="0" smtClean="0">
                <a:solidFill>
                  <a:schemeClr val="tx2">
                    <a:lumMod val="25000"/>
                  </a:schemeClr>
                </a:solidFill>
              </a:rPr>
              <a:t>Мы словно жизнью зажили второю,</a:t>
            </a:r>
          </a:p>
          <a:p>
            <a:pPr algn="r"/>
            <a:r>
              <a:rPr lang="ru-RU" sz="1600" b="1" dirty="0" smtClean="0">
                <a:solidFill>
                  <a:schemeClr val="tx2">
                    <a:lumMod val="25000"/>
                  </a:schemeClr>
                </a:solidFill>
              </a:rPr>
              <a:t>Вторым дыханьем, песнею второй.</a:t>
            </a:r>
          </a:p>
          <a:p>
            <a:pPr algn="r"/>
            <a:r>
              <a:rPr lang="ru-RU" sz="1600" b="1" dirty="0" smtClean="0">
                <a:solidFill>
                  <a:schemeClr val="tx2">
                    <a:lumMod val="25000"/>
                  </a:schemeClr>
                </a:solidFill>
              </a:rPr>
              <a:t>Ты счастлива, тебе светло со мною,</a:t>
            </a:r>
          </a:p>
          <a:p>
            <a:pPr algn="r"/>
            <a:r>
              <a:rPr lang="ru-RU" sz="1600" b="1" dirty="0" smtClean="0">
                <a:solidFill>
                  <a:schemeClr val="tx2">
                    <a:lumMod val="25000"/>
                  </a:schemeClr>
                </a:solidFill>
              </a:rPr>
              <a:t>Как мне тепло и радостно с тобой.</a:t>
            </a:r>
          </a:p>
          <a:p>
            <a:pPr algn="r"/>
            <a:r>
              <a:rPr lang="ru-RU" sz="1600" b="1" dirty="0" smtClean="0">
                <a:solidFill>
                  <a:schemeClr val="tx2">
                    <a:lumMod val="25000"/>
                  </a:schemeClr>
                </a:solidFill>
              </a:rPr>
              <a:t>Но почему же все-таки бывает,</a:t>
            </a:r>
          </a:p>
          <a:p>
            <a:pPr algn="r"/>
            <a:r>
              <a:rPr lang="ru-RU" sz="1600" b="1" dirty="0" smtClean="0">
                <a:solidFill>
                  <a:schemeClr val="tx2">
                    <a:lumMod val="25000"/>
                  </a:schemeClr>
                </a:solidFill>
              </a:rPr>
              <a:t>Что незаметно, изредка, тайком</a:t>
            </a:r>
          </a:p>
          <a:p>
            <a:pPr algn="r"/>
            <a:r>
              <a:rPr lang="ru-RU" sz="1600" b="1" dirty="0" smtClean="0">
                <a:solidFill>
                  <a:schemeClr val="tx2">
                    <a:lumMod val="25000"/>
                  </a:schemeClr>
                </a:solidFill>
              </a:rPr>
              <a:t>Вдруг словно тень на сердце набегает</a:t>
            </a:r>
          </a:p>
          <a:p>
            <a:pPr algn="r"/>
            <a:r>
              <a:rPr lang="ru-RU" sz="1600" b="1" dirty="0" smtClean="0">
                <a:solidFill>
                  <a:schemeClr val="tx2">
                    <a:lumMod val="25000"/>
                  </a:schemeClr>
                </a:solidFill>
              </a:rPr>
              <a:t>И остро-остро колет холодком...</a:t>
            </a:r>
          </a:p>
          <a:p>
            <a:pPr algn="r"/>
            <a:r>
              <a:rPr lang="ru-RU" sz="1600" b="1" dirty="0" smtClean="0">
                <a:solidFill>
                  <a:schemeClr val="tx2">
                    <a:lumMod val="25000"/>
                  </a:schemeClr>
                </a:solidFill>
              </a:rPr>
              <a:t>О нет, я превосходно понимаю,</a:t>
            </a:r>
          </a:p>
          <a:p>
            <a:pPr algn="r"/>
            <a:r>
              <a:rPr lang="ru-RU" sz="1600" b="1" dirty="0" smtClean="0">
                <a:solidFill>
                  <a:schemeClr val="tx2">
                    <a:lumMod val="25000"/>
                  </a:schemeClr>
                </a:solidFill>
              </a:rPr>
              <a:t>Что ты со мною встретилась, любя.</a:t>
            </a:r>
          </a:p>
          <a:p>
            <a:pPr algn="r"/>
            <a:r>
              <a:rPr lang="ru-RU" sz="1600" b="1" dirty="0" smtClean="0">
                <a:solidFill>
                  <a:schemeClr val="tx2">
                    <a:lumMod val="25000"/>
                  </a:schemeClr>
                </a:solidFill>
              </a:rPr>
              <a:t>И все-таки я где-то ощущаю,</a:t>
            </a:r>
          </a:p>
          <a:p>
            <a:pPr algn="r"/>
            <a:r>
              <a:rPr lang="ru-RU" sz="1600" b="1" dirty="0" smtClean="0">
                <a:solidFill>
                  <a:schemeClr val="tx2">
                    <a:lumMod val="25000"/>
                  </a:schemeClr>
                </a:solidFill>
              </a:rPr>
              <a:t>Что, может быть, порою открываю</a:t>
            </a:r>
          </a:p>
          <a:p>
            <a:pPr algn="r"/>
            <a:r>
              <a:rPr lang="ru-RU" sz="1600" b="1" dirty="0" smtClean="0">
                <a:solidFill>
                  <a:schemeClr val="tx2">
                    <a:lumMod val="25000"/>
                  </a:schemeClr>
                </a:solidFill>
              </a:rPr>
              <a:t>То, что уже открыто для тебя.</a:t>
            </a:r>
          </a:p>
          <a:p>
            <a:pPr algn="r"/>
            <a:r>
              <a:rPr lang="ru-RU" sz="1600" b="1" dirty="0" smtClean="0">
                <a:solidFill>
                  <a:schemeClr val="tx2">
                    <a:lumMod val="25000"/>
                  </a:schemeClr>
                </a:solidFill>
              </a:rPr>
              <a:t>То вдруг умело галстук мне завяжешь,</a:t>
            </a:r>
          </a:p>
          <a:p>
            <a:pPr algn="r"/>
            <a:r>
              <a:rPr lang="ru-RU" sz="1600" b="1" dirty="0" smtClean="0">
                <a:solidFill>
                  <a:schemeClr val="tx2">
                    <a:lumMod val="25000"/>
                  </a:schemeClr>
                </a:solidFill>
              </a:rPr>
              <a:t>Уверенной ли шуткой рассмешишь.</a:t>
            </a:r>
          </a:p>
          <a:p>
            <a:pPr algn="r"/>
            <a:r>
              <a:rPr lang="ru-RU" sz="1600" b="1" dirty="0" smtClean="0">
                <a:solidFill>
                  <a:schemeClr val="tx2">
                    <a:lumMod val="25000"/>
                  </a:schemeClr>
                </a:solidFill>
              </a:rPr>
              <a:t>Намеком ли без слов о чем-то скажешь</a:t>
            </a:r>
          </a:p>
          <a:p>
            <a:pPr algn="r"/>
            <a:r>
              <a:rPr lang="ru-RU" sz="1600" b="1" dirty="0" smtClean="0">
                <a:solidFill>
                  <a:schemeClr val="tx2">
                    <a:lumMod val="25000"/>
                  </a:schemeClr>
                </a:solidFill>
              </a:rPr>
              <a:t>Иль кулинарным чудом удивишь.</a:t>
            </a:r>
          </a:p>
          <a:p>
            <a:pPr algn="r"/>
            <a:r>
              <a:rPr lang="ru-RU" sz="1600" b="1" dirty="0" smtClean="0">
                <a:solidFill>
                  <a:schemeClr val="tx2">
                    <a:lumMod val="25000"/>
                  </a:schemeClr>
                </a:solidFill>
              </a:rPr>
              <a:t>Да, это мне и дорого и мило,</a:t>
            </a:r>
          </a:p>
          <a:p>
            <a:pPr algn="r"/>
            <a:r>
              <a:rPr lang="ru-RU" sz="1600" b="1" dirty="0" smtClean="0">
                <a:solidFill>
                  <a:schemeClr val="tx2">
                    <a:lumMod val="25000"/>
                  </a:schemeClr>
                </a:solidFill>
              </a:rPr>
              <a:t>И все-таки покажется порой,</a:t>
            </a:r>
          </a:p>
          <a:p>
            <a:pPr algn="r"/>
            <a:r>
              <a:rPr lang="ru-RU" sz="1600" b="1" dirty="0" smtClean="0">
                <a:solidFill>
                  <a:schemeClr val="tx2">
                    <a:lumMod val="25000"/>
                  </a:schemeClr>
                </a:solidFill>
              </a:rPr>
              <a:t>Что все это уже, наверно, было,</a:t>
            </a:r>
          </a:p>
          <a:p>
            <a:pPr algn="r"/>
            <a:r>
              <a:rPr lang="ru-RU" sz="1600" b="1" dirty="0" smtClean="0">
                <a:solidFill>
                  <a:schemeClr val="tx2">
                    <a:lumMod val="25000"/>
                  </a:schemeClr>
                </a:solidFill>
              </a:rPr>
              <a:t>Почти вот так же, только не со мной.</a:t>
            </a:r>
            <a:endParaRPr lang="ru-RU" sz="1600" b="1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-45000"/>
          </a:blip>
          <a:srcRect/>
          <a:stretch>
            <a:fillRect/>
          </a:stretch>
        </p:blipFill>
        <p:spPr bwMode="auto">
          <a:xfrm>
            <a:off x="0" y="10816"/>
            <a:ext cx="9144000" cy="6847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0"/>
            <a:ext cx="661401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>
                    <a:lumMod val="95000"/>
                  </a:schemeClr>
                </a:solidFill>
              </a:rPr>
              <a:t>ЕЕ ЛЮБОВЬ</a:t>
            </a:r>
          </a:p>
          <a:p>
            <a:endParaRPr lang="ru-RU" sz="16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ru-RU" sz="1600" dirty="0" smtClean="0"/>
              <a:t>Артистке цыганского театра "</a:t>
            </a:r>
            <a:r>
              <a:rPr lang="ru-RU" sz="1600" dirty="0" err="1" smtClean="0"/>
              <a:t>Ромэн</a:t>
            </a:r>
            <a:r>
              <a:rPr lang="ru-RU" sz="1600" dirty="0" smtClean="0"/>
              <a:t>" -</a:t>
            </a:r>
          </a:p>
          <a:p>
            <a:r>
              <a:rPr lang="ru-RU" sz="1600" dirty="0" smtClean="0"/>
              <a:t>Ольге Кононовой</a:t>
            </a:r>
          </a:p>
          <a:p>
            <a:r>
              <a:rPr lang="ru-RU" sz="1600" dirty="0" smtClean="0"/>
              <a:t>Ах, как бурен цыганский танец!</a:t>
            </a:r>
          </a:p>
          <a:p>
            <a:r>
              <a:rPr lang="ru-RU" sz="1600" dirty="0" smtClean="0"/>
              <a:t>Бес девчонка: напор, гроза!</a:t>
            </a:r>
          </a:p>
          <a:p>
            <a:r>
              <a:rPr lang="ru-RU" sz="1600" dirty="0" smtClean="0"/>
              <a:t>Зубы - солнце, огонь - румянец</a:t>
            </a:r>
          </a:p>
          <a:p>
            <a:r>
              <a:rPr lang="ru-RU" sz="1600" dirty="0" smtClean="0"/>
              <a:t>И хохочущие глаза!</a:t>
            </a:r>
          </a:p>
          <a:p>
            <a:r>
              <a:rPr lang="ru-RU" sz="1600" dirty="0" smtClean="0"/>
              <a:t>Сыплют туфельки дробь картечи.</a:t>
            </a:r>
          </a:p>
          <a:p>
            <a:r>
              <a:rPr lang="ru-RU" sz="1600" dirty="0" smtClean="0"/>
              <a:t>Серьги, юбки - пожар, каскад!</a:t>
            </a:r>
          </a:p>
          <a:p>
            <a:r>
              <a:rPr lang="ru-RU" sz="1600" dirty="0" smtClean="0"/>
              <a:t>Вдруг застыла... И только плечи</a:t>
            </a:r>
          </a:p>
          <a:p>
            <a:r>
              <a:rPr lang="ru-RU" sz="1600" dirty="0" smtClean="0"/>
              <a:t>В такт мелодии чуть дрожат.</a:t>
            </a:r>
          </a:p>
          <a:p>
            <a:r>
              <a:rPr lang="ru-RU" sz="1600" dirty="0" smtClean="0"/>
              <a:t>Снова вспышка! Улыбки, ленты,</a:t>
            </a:r>
          </a:p>
          <a:p>
            <a:r>
              <a:rPr lang="ru-RU" sz="1600" dirty="0" smtClean="0"/>
              <a:t>Дрогнул занавес и упал.</a:t>
            </a:r>
          </a:p>
          <a:p>
            <a:r>
              <a:rPr lang="ru-RU" sz="1600" dirty="0" smtClean="0"/>
              <a:t>И под шквалом аплодисментов</a:t>
            </a:r>
          </a:p>
          <a:p>
            <a:r>
              <a:rPr lang="ru-RU" sz="1600" dirty="0" smtClean="0"/>
              <a:t>В преисподнюю рухнул зал...</a:t>
            </a:r>
          </a:p>
          <a:p>
            <a:r>
              <a:rPr lang="ru-RU" sz="1600" dirty="0" smtClean="0"/>
              <a:t>Правду молвить: порой не раз</a:t>
            </a:r>
          </a:p>
          <a:p>
            <a:r>
              <a:rPr lang="ru-RU" sz="1600" dirty="0" smtClean="0"/>
              <a:t>Кто-то втайне о ней вздыхал</a:t>
            </a:r>
          </a:p>
          <a:p>
            <a:r>
              <a:rPr lang="ru-RU" sz="1600" dirty="0" smtClean="0"/>
              <a:t>И, не пряча влюбленных глаз,</a:t>
            </a:r>
          </a:p>
          <a:p>
            <a:r>
              <a:rPr lang="ru-RU" sz="1600" dirty="0" smtClean="0"/>
              <a:t>Уходя, про себя шептал:</a:t>
            </a:r>
          </a:p>
          <a:p>
            <a:r>
              <a:rPr lang="ru-RU" sz="1600" dirty="0" smtClean="0"/>
              <a:t>"Эх, и счастлив, наверно, тот,</a:t>
            </a:r>
          </a:p>
          <a:p>
            <a:r>
              <a:rPr lang="ru-RU" sz="1600" dirty="0" smtClean="0"/>
              <a:t>Кто любимой ее зовет,</a:t>
            </a:r>
          </a:p>
          <a:p>
            <a:r>
              <a:rPr lang="ru-RU" sz="1600" dirty="0" smtClean="0"/>
              <a:t>В чьи объятья она из зала</a:t>
            </a:r>
          </a:p>
          <a:p>
            <a:r>
              <a:rPr lang="ru-RU" sz="1600" dirty="0" smtClean="0"/>
              <a:t>Легкой птицею упорхнет".</a:t>
            </a:r>
            <a:endParaRPr lang="ru-RU" sz="1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436" y="0"/>
            <a:ext cx="915143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0"/>
            <a:ext cx="757239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                                          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ЛЮБОВЬ</a:t>
            </a:r>
          </a:p>
          <a:p>
            <a:endParaRPr lang="ru-RU" dirty="0" smtClean="0"/>
          </a:p>
          <a:p>
            <a:r>
              <a:rPr lang="ru-RU" b="1" dirty="0" smtClean="0">
                <a:solidFill>
                  <a:srgbClr val="002060"/>
                </a:solidFill>
              </a:rPr>
              <a:t>Известно все: любовь не шутка,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Любовь - весенний стук сердец,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А жить, как ты, одним рассудком,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Нелепо, глупо наконец!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Иначе для его мечты?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Зачем тропинки под луною?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К чему лоточницы весною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Влюбленным продают цветы?!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Когда бы не было любви,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То и в садах бродить не надо.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Пожалуй, даже соловьи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Ушли бы с горя на эстраду.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Зачем прогулки, тишина.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Ведь не горит огонь во взгляде?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А бесполезная луна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Ржавела б на небесном складе.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	</a:t>
            </a: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43372" y="142852"/>
            <a:ext cx="464347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Представь: никто не смог влюбиться.</a:t>
            </a:r>
          </a:p>
          <a:p>
            <a:pPr algn="r"/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И люди стали крепче спать,</a:t>
            </a:r>
          </a:p>
          <a:p>
            <a:pPr algn="r"/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Плотнее кушать, реже бриться,</a:t>
            </a:r>
          </a:p>
          <a:p>
            <a:pPr algn="r"/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Стихи забросили читать...</a:t>
            </a:r>
          </a:p>
          <a:p>
            <a:pPr algn="r"/>
            <a:endParaRPr lang="ru-RU" b="1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r"/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Но нет, недаром есть луна</a:t>
            </a:r>
          </a:p>
          <a:p>
            <a:pPr algn="r"/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И звучный перебор гитары, </a:t>
            </a:r>
          </a:p>
          <a:p>
            <a:pPr algn="r"/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Не зря приходит к нам весна</a:t>
            </a:r>
          </a:p>
          <a:p>
            <a:pPr algn="r"/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И по садам гуляют пары.</a:t>
            </a:r>
          </a:p>
          <a:p>
            <a:pPr algn="r"/>
            <a:endParaRPr lang="ru-RU" b="1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r"/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Бросай сомнения свои!</a:t>
            </a:r>
          </a:p>
          <a:p>
            <a:pPr algn="r"/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Люби и верь. Чего же проще?</a:t>
            </a:r>
          </a:p>
          <a:p>
            <a:pPr algn="r"/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Не зря ночные соловья</a:t>
            </a:r>
          </a:p>
          <a:p>
            <a:pPr algn="r"/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До хрипоты поют по рощам!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lum bright="-19000"/>
          </a:blip>
          <a:srcRect/>
          <a:stretch>
            <a:fillRect/>
          </a:stretch>
        </p:blipFill>
        <p:spPr bwMode="auto">
          <a:xfrm>
            <a:off x="0" y="0"/>
            <a:ext cx="919489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0"/>
            <a:ext cx="5214942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tx1">
                    <a:lumMod val="95000"/>
                  </a:schemeClr>
                </a:solidFill>
              </a:rPr>
              <a:t>ЛЮБОВЬ И ТРУСОСТЬ</a:t>
            </a:r>
          </a:p>
          <a:p>
            <a:endParaRPr lang="ru-RU" sz="1600" b="1" dirty="0" smtClean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tx1">
                    <a:lumMod val="95000"/>
                  </a:schemeClr>
                </a:solidFill>
              </a:rPr>
              <a:t>Почему так нередко любовь непрочна?</a:t>
            </a:r>
          </a:p>
          <a:p>
            <a:r>
              <a:rPr lang="ru-RU" sz="1600" b="1" dirty="0" smtClean="0">
                <a:solidFill>
                  <a:schemeClr val="tx1">
                    <a:lumMod val="95000"/>
                  </a:schemeClr>
                </a:solidFill>
              </a:rPr>
              <a:t>Несхожесть характеров? Чья-то узость?</a:t>
            </a:r>
          </a:p>
          <a:p>
            <a:r>
              <a:rPr lang="ru-RU" sz="1600" b="1" dirty="0" smtClean="0">
                <a:solidFill>
                  <a:schemeClr val="tx1">
                    <a:lumMod val="95000"/>
                  </a:schemeClr>
                </a:solidFill>
              </a:rPr>
              <a:t>Причин всех нельзя перечислить точно,</a:t>
            </a:r>
          </a:p>
          <a:p>
            <a:r>
              <a:rPr lang="ru-RU" sz="1600" b="1" dirty="0" smtClean="0">
                <a:solidFill>
                  <a:schemeClr val="tx1">
                    <a:lumMod val="95000"/>
                  </a:schemeClr>
                </a:solidFill>
              </a:rPr>
              <a:t>Но главное все же, пожалуй, трусость.</a:t>
            </a:r>
          </a:p>
          <a:p>
            <a:r>
              <a:rPr lang="ru-RU" sz="1600" b="1" dirty="0" smtClean="0">
                <a:solidFill>
                  <a:schemeClr val="tx1">
                    <a:lumMod val="95000"/>
                  </a:schemeClr>
                </a:solidFill>
              </a:rPr>
              <a:t>Да, да, не раздор, не отсутствие страсти,</a:t>
            </a:r>
          </a:p>
          <a:p>
            <a:r>
              <a:rPr lang="ru-RU" sz="1600" b="1" dirty="0" smtClean="0">
                <a:solidFill>
                  <a:schemeClr val="tx1">
                    <a:lumMod val="95000"/>
                  </a:schemeClr>
                </a:solidFill>
              </a:rPr>
              <a:t>А именно трусость - первопричина.</a:t>
            </a:r>
          </a:p>
          <a:p>
            <a:r>
              <a:rPr lang="ru-RU" sz="1600" b="1" dirty="0" smtClean="0">
                <a:solidFill>
                  <a:schemeClr val="tx1">
                    <a:lumMod val="95000"/>
                  </a:schemeClr>
                </a:solidFill>
              </a:rPr>
              <a:t>Она-то и есть та самая мина,</a:t>
            </a:r>
          </a:p>
          <a:p>
            <a:r>
              <a:rPr lang="ru-RU" sz="1600" b="1" dirty="0" smtClean="0">
                <a:solidFill>
                  <a:schemeClr val="tx1">
                    <a:lumMod val="95000"/>
                  </a:schemeClr>
                </a:solidFill>
              </a:rPr>
              <a:t>Что чаще всего подрывает счастье.</a:t>
            </a:r>
          </a:p>
          <a:p>
            <a:r>
              <a:rPr lang="ru-RU" sz="1600" b="1" dirty="0" smtClean="0">
                <a:solidFill>
                  <a:schemeClr val="tx1">
                    <a:lumMod val="95000"/>
                  </a:schemeClr>
                </a:solidFill>
              </a:rPr>
              <a:t>Неправда, что будто мы сами порою</a:t>
            </a:r>
          </a:p>
          <a:p>
            <a:r>
              <a:rPr lang="ru-RU" sz="1600" b="1" dirty="0" smtClean="0">
                <a:solidFill>
                  <a:schemeClr val="tx1">
                    <a:lumMod val="95000"/>
                  </a:schemeClr>
                </a:solidFill>
              </a:rPr>
              <a:t>Не ведаем качеств своей души.</a:t>
            </a:r>
          </a:p>
          <a:p>
            <a:r>
              <a:rPr lang="ru-RU" sz="1600" b="1" dirty="0" smtClean="0">
                <a:solidFill>
                  <a:schemeClr val="tx1">
                    <a:lumMod val="95000"/>
                  </a:schemeClr>
                </a:solidFill>
              </a:rPr>
              <a:t>Зачем нам лукавить перед собою,</a:t>
            </a:r>
          </a:p>
          <a:p>
            <a:r>
              <a:rPr lang="ru-RU" sz="1600" b="1" dirty="0" smtClean="0">
                <a:solidFill>
                  <a:schemeClr val="tx1">
                    <a:lumMod val="95000"/>
                  </a:schemeClr>
                </a:solidFill>
              </a:rPr>
              <a:t>В основе мы знаем и то и другое,</a:t>
            </a:r>
          </a:p>
          <a:p>
            <a:r>
              <a:rPr lang="ru-RU" sz="1600" b="1" dirty="0" smtClean="0">
                <a:solidFill>
                  <a:schemeClr val="tx1">
                    <a:lumMod val="95000"/>
                  </a:schemeClr>
                </a:solidFill>
              </a:rPr>
              <a:t>Когда мы плохи и когда хороши.</a:t>
            </a:r>
          </a:p>
          <a:p>
            <a:r>
              <a:rPr lang="ru-RU" sz="1600" b="1" dirty="0" smtClean="0">
                <a:solidFill>
                  <a:schemeClr val="tx1">
                    <a:lumMod val="95000"/>
                  </a:schemeClr>
                </a:solidFill>
              </a:rPr>
              <a:t>Пока человек потрясений не знает,</a:t>
            </a:r>
          </a:p>
          <a:p>
            <a:r>
              <a:rPr lang="ru-RU" sz="1600" b="1" dirty="0" smtClean="0">
                <a:solidFill>
                  <a:schemeClr val="tx1">
                    <a:lumMod val="95000"/>
                  </a:schemeClr>
                </a:solidFill>
              </a:rPr>
              <a:t>Не важно - хороший или плохой,</a:t>
            </a:r>
          </a:p>
          <a:p>
            <a:r>
              <a:rPr lang="ru-RU" sz="1600" b="1" dirty="0" smtClean="0">
                <a:solidFill>
                  <a:schemeClr val="tx1">
                    <a:lumMod val="95000"/>
                  </a:schemeClr>
                </a:solidFill>
              </a:rPr>
              <a:t>Он в жизни обычно себе разрешает</a:t>
            </a:r>
          </a:p>
          <a:p>
            <a:r>
              <a:rPr lang="ru-RU" sz="1600" b="1" dirty="0" smtClean="0">
                <a:solidFill>
                  <a:schemeClr val="tx1">
                    <a:lumMod val="95000"/>
                  </a:schemeClr>
                </a:solidFill>
              </a:rPr>
              <a:t>Быть тем, кто и есть он. Самим собой.</a:t>
            </a:r>
          </a:p>
          <a:p>
            <a:r>
              <a:rPr lang="ru-RU" sz="1600" b="1" dirty="0" smtClean="0">
                <a:solidFill>
                  <a:schemeClr val="tx1">
                    <a:lumMod val="95000"/>
                  </a:schemeClr>
                </a:solidFill>
              </a:rPr>
              <a:t>Но час наступил - человек влюбляется</a:t>
            </a:r>
          </a:p>
          <a:p>
            <a:r>
              <a:rPr lang="ru-RU" sz="1600" b="1" dirty="0" smtClean="0">
                <a:solidFill>
                  <a:schemeClr val="tx1">
                    <a:lumMod val="95000"/>
                  </a:schemeClr>
                </a:solidFill>
              </a:rPr>
              <a:t>Нет, нет, на отказ не пойдет он никак.</a:t>
            </a:r>
          </a:p>
          <a:p>
            <a:r>
              <a:rPr lang="ru-RU" sz="1600" b="1" dirty="0" smtClean="0">
                <a:solidFill>
                  <a:schemeClr val="tx1">
                    <a:lumMod val="95000"/>
                  </a:schemeClr>
                </a:solidFill>
              </a:rPr>
              <a:t>Он счастлив. Он страстно хочет понравиться.</a:t>
            </a:r>
          </a:p>
          <a:p>
            <a:r>
              <a:rPr lang="ru-RU" sz="1600" b="1" dirty="0" smtClean="0">
                <a:solidFill>
                  <a:schemeClr val="tx1">
                    <a:lumMod val="95000"/>
                  </a:schemeClr>
                </a:solidFill>
              </a:rPr>
              <a:t>Вот тут-то, заметьте, и появляется</a:t>
            </a:r>
          </a:p>
          <a:p>
            <a:r>
              <a:rPr lang="ru-RU" sz="1600" b="1" dirty="0" smtClean="0">
                <a:solidFill>
                  <a:schemeClr val="tx1">
                    <a:lumMod val="95000"/>
                  </a:schemeClr>
                </a:solidFill>
              </a:rPr>
              <a:t>Трусость - двуличный и тихий враг.</a:t>
            </a:r>
          </a:p>
          <a:p>
            <a:r>
              <a:rPr lang="ru-RU" sz="1600" b="1" dirty="0" smtClean="0">
                <a:solidFill>
                  <a:schemeClr val="tx1">
                    <a:lumMod val="95000"/>
                  </a:schemeClr>
                </a:solidFill>
              </a:rPr>
              <a:t>Волнуясь, боясь за исход любви</a:t>
            </a:r>
          </a:p>
          <a:p>
            <a:r>
              <a:rPr lang="ru-RU" sz="1600" b="1" dirty="0" smtClean="0">
                <a:solidFill>
                  <a:schemeClr val="tx1">
                    <a:lumMod val="95000"/>
                  </a:schemeClr>
                </a:solidFill>
              </a:rPr>
              <a:t>И словно стараясь принарядиться,</a:t>
            </a:r>
          </a:p>
          <a:p>
            <a:r>
              <a:rPr lang="ru-RU" sz="1600" b="1" dirty="0" smtClean="0">
                <a:solidFill>
                  <a:schemeClr val="tx1">
                    <a:lumMod val="95000"/>
                  </a:schemeClr>
                </a:solidFill>
              </a:rPr>
              <a:t>Он спрятать свои недостатки стремится,</a:t>
            </a:r>
          </a:p>
          <a:p>
            <a:r>
              <a:rPr lang="ru-RU" sz="1600" b="1" dirty="0" smtClean="0">
                <a:solidFill>
                  <a:schemeClr val="tx1">
                    <a:lumMod val="95000"/>
                  </a:schemeClr>
                </a:solidFill>
              </a:rPr>
              <a:t>Она - стушевать недостатки свои.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14810" y="214290"/>
            <a:ext cx="492919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/>
              <a:t>Чтоб, нравясь быть самыми лучшими, первыми,</a:t>
            </a:r>
          </a:p>
          <a:p>
            <a:pPr algn="r"/>
            <a:r>
              <a:rPr lang="ru-RU" b="1" dirty="0" smtClean="0"/>
              <a:t>Чтоб как-то "подкрасить" характер свой,</a:t>
            </a:r>
          </a:p>
          <a:p>
            <a:pPr algn="r"/>
            <a:r>
              <a:rPr lang="ru-RU" b="1" dirty="0" smtClean="0"/>
              <a:t>Скупые на время становятся щедрыми,</a:t>
            </a:r>
          </a:p>
          <a:p>
            <a:pPr algn="r"/>
            <a:r>
              <a:rPr lang="ru-RU" b="1" dirty="0" smtClean="0"/>
              <a:t>Неверные - сразу ужасно верными.</a:t>
            </a:r>
          </a:p>
          <a:p>
            <a:pPr algn="r"/>
            <a:r>
              <a:rPr lang="ru-RU" b="1" dirty="0" smtClean="0"/>
              <a:t>А лгуньи за правду стоят горой.</a:t>
            </a:r>
          </a:p>
          <a:p>
            <a:pPr algn="r"/>
            <a:r>
              <a:rPr lang="ru-RU" b="1" dirty="0" smtClean="0"/>
              <a:t>Стремясь, чтобы ярче зажглась звезда,</a:t>
            </a:r>
          </a:p>
          <a:p>
            <a:pPr algn="r"/>
            <a:r>
              <a:rPr lang="ru-RU" b="1" dirty="0" smtClean="0"/>
              <a:t>Влюбленные словно на цыпочки встали</a:t>
            </a:r>
          </a:p>
          <a:p>
            <a:pPr algn="r"/>
            <a:r>
              <a:rPr lang="ru-RU" b="1" dirty="0" smtClean="0"/>
              <a:t>И вроде красивей и лучше стали.</a:t>
            </a:r>
          </a:p>
          <a:p>
            <a:pPr algn="r"/>
            <a:r>
              <a:rPr lang="ru-RU" b="1" dirty="0" smtClean="0"/>
              <a:t>"Ты любишь?" - "Конечно!"</a:t>
            </a:r>
          </a:p>
          <a:p>
            <a:pPr algn="r"/>
            <a:r>
              <a:rPr lang="ru-RU" b="1" dirty="0" smtClean="0"/>
              <a:t>"А ты меня?" - "Да!"</a:t>
            </a:r>
          </a:p>
          <a:p>
            <a:pPr algn="r"/>
            <a:r>
              <a:rPr lang="ru-RU" b="1" dirty="0" smtClean="0"/>
              <a:t>И все. Теперь они муж и жена.</a:t>
            </a:r>
          </a:p>
          <a:p>
            <a:pPr algn="r"/>
            <a:r>
              <a:rPr lang="ru-RU" b="1" dirty="0" smtClean="0"/>
              <a:t>А дальше все так, как случиться и должно;</a:t>
            </a:r>
          </a:p>
          <a:p>
            <a:pPr algn="r"/>
            <a:r>
              <a:rPr lang="ru-RU" b="1" dirty="0" smtClean="0"/>
              <a:t>Ну сколько на цыпочках выдержать можно?!</a:t>
            </a:r>
          </a:p>
          <a:p>
            <a:pPr algn="r"/>
            <a:r>
              <a:rPr lang="ru-RU" b="1" dirty="0" smtClean="0"/>
              <a:t>Вот тут и ломается тишина...</a:t>
            </a:r>
          </a:p>
          <a:p>
            <a:pPr algn="r"/>
            <a:r>
              <a:rPr lang="ru-RU" b="1" dirty="0" smtClean="0"/>
              <a:t>Теперь, когда стали семейными дни,</a:t>
            </a:r>
          </a:p>
          <a:p>
            <a:pPr algn="r"/>
            <a:r>
              <a:rPr lang="ru-RU" b="1" dirty="0" smtClean="0"/>
              <a:t>Нет смысла играть в какие-то прятки.</a:t>
            </a:r>
          </a:p>
          <a:p>
            <a:pPr algn="r"/>
            <a:r>
              <a:rPr lang="ru-RU" b="1" dirty="0" smtClean="0"/>
              <a:t>И лезут, как черти, на свет недостатки,</a:t>
            </a:r>
          </a:p>
          <a:p>
            <a:pPr algn="r"/>
            <a:r>
              <a:rPr lang="ru-RU" b="1" dirty="0" smtClean="0"/>
              <a:t>Ну где только, право, и были они?</a:t>
            </a:r>
          </a:p>
          <a:p>
            <a:pPr algn="r"/>
            <a:r>
              <a:rPr lang="ru-RU" b="1" dirty="0" smtClean="0"/>
              <a:t>Эх, если б любить, ничего не скрывая,</a:t>
            </a:r>
          </a:p>
          <a:p>
            <a:pPr algn="r"/>
            <a:r>
              <a:rPr lang="ru-RU" b="1" dirty="0" smtClean="0"/>
              <a:t>Всю жизнь оставаясь самим собой,</a:t>
            </a:r>
          </a:p>
          <a:p>
            <a:pPr algn="r"/>
            <a:r>
              <a:rPr lang="ru-RU" b="1" dirty="0" smtClean="0"/>
              <a:t>Тогда б не пришлось говорить с тоской:</a:t>
            </a:r>
          </a:p>
          <a:p>
            <a:pPr algn="r"/>
            <a:r>
              <a:rPr lang="ru-RU" b="1" dirty="0" smtClean="0"/>
              <a:t>"А я и не думал, что ты такая!"</a:t>
            </a:r>
          </a:p>
          <a:p>
            <a:pPr algn="r"/>
            <a:r>
              <a:rPr lang="ru-RU" b="1" dirty="0" smtClean="0"/>
              <a:t>"А я и не знала, что ты такой!"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9199" y="0"/>
            <a:ext cx="92031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0"/>
            <a:ext cx="828677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b="1" dirty="0" smtClean="0"/>
              <a:t>Я могу тебя очень ждать,</a:t>
            </a:r>
          </a:p>
          <a:p>
            <a:r>
              <a:rPr lang="ru-RU" b="1" dirty="0" smtClean="0"/>
              <a:t>Долго-долго и верно-верно,</a:t>
            </a:r>
          </a:p>
          <a:p>
            <a:r>
              <a:rPr lang="ru-RU" b="1" dirty="0" smtClean="0"/>
              <a:t>И ночами могу не спать</a:t>
            </a:r>
          </a:p>
          <a:p>
            <a:r>
              <a:rPr lang="ru-RU" b="1" dirty="0" smtClean="0"/>
              <a:t>Год, и два, и всю жизнь, наверно!</a:t>
            </a:r>
          </a:p>
          <a:p>
            <a:endParaRPr lang="ru-RU" b="1" dirty="0" smtClean="0"/>
          </a:p>
          <a:p>
            <a:r>
              <a:rPr lang="ru-RU" b="1" dirty="0" smtClean="0"/>
              <a:t>Пусть листочки календаря</a:t>
            </a:r>
          </a:p>
          <a:p>
            <a:r>
              <a:rPr lang="ru-RU" b="1" dirty="0" smtClean="0"/>
              <a:t>Облетят, как листва у сада,</a:t>
            </a:r>
          </a:p>
          <a:p>
            <a:r>
              <a:rPr lang="ru-RU" b="1" dirty="0" smtClean="0"/>
              <a:t>Только знать бы, что все не зря,</a:t>
            </a:r>
          </a:p>
          <a:p>
            <a:r>
              <a:rPr lang="ru-RU" b="1" dirty="0" smtClean="0"/>
              <a:t>Что тебе это вправду надо!</a:t>
            </a:r>
          </a:p>
          <a:p>
            <a:endParaRPr lang="ru-RU" b="1" dirty="0" smtClean="0"/>
          </a:p>
          <a:p>
            <a:r>
              <a:rPr lang="ru-RU" b="1" dirty="0" smtClean="0"/>
              <a:t>Я могу за тобой идти</a:t>
            </a:r>
          </a:p>
          <a:p>
            <a:r>
              <a:rPr lang="ru-RU" b="1" dirty="0" smtClean="0"/>
              <a:t>По чащобам и перелазам,</a:t>
            </a:r>
          </a:p>
          <a:p>
            <a:r>
              <a:rPr lang="ru-RU" b="1" dirty="0" smtClean="0"/>
              <a:t>По пескам, без дорог почти,</a:t>
            </a:r>
          </a:p>
          <a:p>
            <a:r>
              <a:rPr lang="ru-RU" b="1" dirty="0" smtClean="0"/>
              <a:t>По горам, по любому пути,</a:t>
            </a:r>
          </a:p>
          <a:p>
            <a:r>
              <a:rPr lang="ru-RU" b="1" dirty="0" smtClean="0"/>
              <a:t>Где и черт не бывал ни разу!</a:t>
            </a:r>
          </a:p>
          <a:p>
            <a:endParaRPr lang="ru-RU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786314" y="214290"/>
            <a:ext cx="435768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r"/>
            <a:r>
              <a:rPr lang="ru-RU" b="1" dirty="0" smtClean="0"/>
              <a:t>Все пройду, никого не коря,</a:t>
            </a:r>
          </a:p>
          <a:p>
            <a:pPr algn="r"/>
            <a:r>
              <a:rPr lang="ru-RU" b="1" dirty="0" smtClean="0"/>
              <a:t>Одолею любые тревоги,</a:t>
            </a:r>
          </a:p>
          <a:p>
            <a:pPr algn="r"/>
            <a:r>
              <a:rPr lang="ru-RU" b="1" dirty="0" smtClean="0"/>
              <a:t>Только знать бы, что все не зря,</a:t>
            </a:r>
          </a:p>
          <a:p>
            <a:pPr algn="r"/>
            <a:r>
              <a:rPr lang="ru-RU" b="1" dirty="0" smtClean="0"/>
              <a:t>Что потом не предашь в дороге.</a:t>
            </a:r>
          </a:p>
          <a:p>
            <a:pPr algn="r"/>
            <a:endParaRPr lang="ru-RU" b="1" dirty="0" smtClean="0"/>
          </a:p>
          <a:p>
            <a:pPr algn="r"/>
            <a:r>
              <a:rPr lang="ru-RU" b="1" dirty="0" smtClean="0"/>
              <a:t>Я могу для тебя отдать</a:t>
            </a:r>
          </a:p>
          <a:p>
            <a:pPr algn="r"/>
            <a:r>
              <a:rPr lang="ru-RU" b="1" dirty="0" smtClean="0"/>
              <a:t>Все, что есть у меня и будет.</a:t>
            </a:r>
          </a:p>
          <a:p>
            <a:pPr algn="r"/>
            <a:r>
              <a:rPr lang="ru-RU" b="1" dirty="0" smtClean="0"/>
              <a:t>Я могу за тебя принять</a:t>
            </a:r>
          </a:p>
          <a:p>
            <a:pPr algn="r"/>
            <a:r>
              <a:rPr lang="ru-RU" b="1" dirty="0" smtClean="0"/>
              <a:t>Горечь злейших на свете судеб.</a:t>
            </a:r>
          </a:p>
          <a:p>
            <a:pPr algn="r"/>
            <a:endParaRPr lang="ru-RU" b="1" dirty="0" smtClean="0"/>
          </a:p>
          <a:p>
            <a:pPr algn="r"/>
            <a:r>
              <a:rPr lang="ru-RU" b="1" dirty="0" smtClean="0"/>
              <a:t>Буду счастьем считать, даря</a:t>
            </a:r>
          </a:p>
          <a:p>
            <a:pPr algn="r"/>
            <a:r>
              <a:rPr lang="ru-RU" b="1" dirty="0" smtClean="0"/>
              <a:t>Целый мир тебе ежечасно.</a:t>
            </a:r>
          </a:p>
          <a:p>
            <a:pPr algn="r"/>
            <a:r>
              <a:rPr lang="ru-RU" b="1" dirty="0" smtClean="0"/>
              <a:t>Только знать бы, что все не зря,</a:t>
            </a:r>
          </a:p>
          <a:p>
            <a:pPr algn="r"/>
            <a:r>
              <a:rPr lang="ru-RU" b="1" dirty="0" smtClean="0"/>
              <a:t>Что люблю тебя не напрасно!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428860" y="500042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           Я могу тебя очень ждать</a:t>
            </a:r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lum bright="-16000"/>
          </a:blip>
          <a:srcRect/>
          <a:stretch>
            <a:fillRect/>
          </a:stretch>
        </p:blipFill>
        <p:spPr bwMode="auto">
          <a:xfrm>
            <a:off x="-72448" y="0"/>
            <a:ext cx="92246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285728"/>
            <a:ext cx="492919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День окончился, шумен и жарок,</a:t>
            </a:r>
          </a:p>
          <a:p>
            <a:r>
              <a:rPr lang="ru-RU" dirty="0" smtClean="0"/>
              <a:t>Вдоль бульвара прошла тишина...</a:t>
            </a:r>
          </a:p>
          <a:p>
            <a:r>
              <a:rPr lang="ru-RU" dirty="0" smtClean="0"/>
              <a:t>Словно детский упущенный шарик,</a:t>
            </a:r>
          </a:p>
          <a:p>
            <a:r>
              <a:rPr lang="ru-RU" dirty="0" smtClean="0"/>
              <a:t>В темном небе всплывает луна...</a:t>
            </a:r>
          </a:p>
          <a:p>
            <a:endParaRPr lang="ru-RU" dirty="0" smtClean="0"/>
          </a:p>
          <a:p>
            <a:r>
              <a:rPr lang="ru-RU" dirty="0" smtClean="0"/>
              <a:t>Все распахнуто: двери, окошки,</a:t>
            </a:r>
          </a:p>
          <a:p>
            <a:r>
              <a:rPr lang="ru-RU" dirty="0" smtClean="0"/>
              <a:t>Где-то слышно бренчанье гитар.</a:t>
            </a:r>
          </a:p>
          <a:p>
            <a:r>
              <a:rPr lang="ru-RU" dirty="0" smtClean="0"/>
              <a:t>Желтый коврик швырнул на дорожку</a:t>
            </a:r>
          </a:p>
          <a:p>
            <a:r>
              <a:rPr lang="ru-RU" dirty="0" smtClean="0"/>
              <a:t>Ярко вспыхнувший круглый фонарь.</a:t>
            </a:r>
          </a:p>
          <a:p>
            <a:endParaRPr lang="ru-RU" dirty="0" smtClean="0"/>
          </a:p>
          <a:p>
            <a:r>
              <a:rPr lang="ru-RU" dirty="0" smtClean="0"/>
              <a:t>И от этого света девчонка</a:t>
            </a:r>
          </a:p>
          <a:p>
            <a:r>
              <a:rPr lang="ru-RU" dirty="0" smtClean="0"/>
              <a:t>В ночь метнулась, пропав без следа,</a:t>
            </a:r>
          </a:p>
          <a:p>
            <a:r>
              <a:rPr lang="ru-RU" dirty="0" smtClean="0"/>
              <a:t>Только в воздухе нежно и звонко</a:t>
            </a:r>
          </a:p>
          <a:p>
            <a:r>
              <a:rPr lang="ru-RU" dirty="0" smtClean="0"/>
              <a:t>Все дрожало счастливое: "Да!"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786314" y="1071546"/>
            <a:ext cx="435768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Он идет, как хмельной, чуть шатаясь.</a:t>
            </a:r>
          </a:p>
          <a:p>
            <a:pPr algn="r"/>
            <a:r>
              <a:rPr lang="ru-RU" dirty="0" smtClean="0"/>
              <a:t>Шар земной под ногами гудит!</a:t>
            </a:r>
          </a:p>
          <a:p>
            <a:pPr algn="r"/>
            <a:r>
              <a:rPr lang="ru-RU" dirty="0" smtClean="0"/>
              <a:t>Так, как он, на весь мир улыбаясь,</a:t>
            </a:r>
          </a:p>
          <a:p>
            <a:pPr algn="r"/>
            <a:r>
              <a:rPr lang="ru-RU" dirty="0" smtClean="0"/>
              <a:t>Лишь счастливый влюбленный глядит.</a:t>
            </a:r>
          </a:p>
          <a:p>
            <a:pPr algn="r"/>
            <a:endParaRPr lang="ru-RU" dirty="0" smtClean="0"/>
          </a:p>
          <a:p>
            <a:pPr algn="r"/>
            <a:r>
              <a:rPr lang="ru-RU" dirty="0" smtClean="0"/>
              <a:t>Люди, граждане, сердцем поймите:</a:t>
            </a:r>
          </a:p>
          <a:p>
            <a:pPr algn="r"/>
            <a:r>
              <a:rPr lang="ru-RU" dirty="0" smtClean="0"/>
              <a:t>Он теперь человек не простой - </a:t>
            </a:r>
          </a:p>
          <a:p>
            <a:pPr algn="r"/>
            <a:r>
              <a:rPr lang="ru-RU" dirty="0" smtClean="0"/>
              <a:t>Он влюбленный, и вы извините</a:t>
            </a:r>
          </a:p>
          <a:p>
            <a:pPr algn="r"/>
            <a:r>
              <a:rPr lang="ru-RU" dirty="0" smtClean="0"/>
              <a:t>Шаг его и поступок любой.</a:t>
            </a:r>
          </a:p>
          <a:p>
            <a:pPr algn="r"/>
            <a:endParaRPr lang="ru-RU" dirty="0" smtClean="0"/>
          </a:p>
          <a:p>
            <a:pPr algn="r"/>
            <a:r>
              <a:rPr lang="ru-RU" dirty="0" smtClean="0"/>
              <a:t>На панелях его не сшибайте,</a:t>
            </a:r>
          </a:p>
          <a:p>
            <a:pPr algn="r"/>
            <a:r>
              <a:rPr lang="ru-RU" dirty="0" smtClean="0"/>
              <a:t>Не грубите в трамваях ему,</a:t>
            </a:r>
          </a:p>
          <a:p>
            <a:pPr algn="r"/>
            <a:r>
              <a:rPr lang="ru-RU" dirty="0" smtClean="0"/>
              <a:t>От обид его оберегайте,</a:t>
            </a:r>
          </a:p>
          <a:p>
            <a:pPr algn="r"/>
            <a:r>
              <a:rPr lang="ru-RU" dirty="0" smtClean="0"/>
              <a:t>Не давайте толкнуть никому.</a:t>
            </a:r>
          </a:p>
          <a:p>
            <a:pPr algn="r"/>
            <a:endParaRPr lang="ru-RU" dirty="0" smtClean="0"/>
          </a:p>
          <a:p>
            <a:pPr algn="r"/>
            <a:r>
              <a:rPr lang="ru-RU" dirty="0" smtClean="0"/>
              <a:t>Вы, шоферы, его пощадите,</a:t>
            </a:r>
          </a:p>
          <a:p>
            <a:pPr algn="r"/>
            <a:r>
              <a:rPr lang="ru-RU" dirty="0" smtClean="0"/>
              <a:t>Штраф с него не бери, постовой!</a:t>
            </a:r>
          </a:p>
          <a:p>
            <a:pPr algn="r"/>
            <a:r>
              <a:rPr lang="ru-RU" dirty="0" smtClean="0"/>
              <a:t>Люди, граждане, сердцем поймите:</a:t>
            </a:r>
          </a:p>
          <a:p>
            <a:pPr algn="r"/>
            <a:r>
              <a:rPr lang="ru-RU" dirty="0" smtClean="0"/>
              <a:t>Он сейчас человек не простой!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357422" y="428604"/>
            <a:ext cx="4000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</a:t>
            </a:r>
            <a:r>
              <a:rPr lang="ru-RU" sz="2000" b="1" dirty="0" smtClean="0"/>
              <a:t>Влюблённый </a:t>
            </a:r>
            <a:endParaRPr lang="ru-RU" sz="20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28000"/>
          </a:blip>
          <a:srcRect/>
          <a:stretch>
            <a:fillRect/>
          </a:stretch>
        </p:blipFill>
        <p:spPr bwMode="auto">
          <a:xfrm>
            <a:off x="-36351" y="0"/>
            <a:ext cx="918035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357166"/>
            <a:ext cx="8715404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                                                                                      ДЕВУШКА </a:t>
            </a:r>
          </a:p>
          <a:p>
            <a:endParaRPr lang="ru-RU" sz="16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ru-RU" sz="16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ru-RU" sz="16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ru-RU" sz="16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ru-RU" sz="16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ru-RU" sz="16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Девушка, вспыхнув, читает письмо.</a:t>
            </a:r>
          </a:p>
          <a:p>
            <a:r>
              <a:rPr lang="ru-RU" sz="1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Девушка смотрит пытливо в трюмо.</a:t>
            </a:r>
          </a:p>
          <a:p>
            <a:r>
              <a:rPr lang="ru-RU" sz="1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Хочет найти и увидеть сама</a:t>
            </a:r>
          </a:p>
          <a:p>
            <a:r>
              <a:rPr lang="ru-RU" sz="1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То, что увидел автор письма.</a:t>
            </a:r>
          </a:p>
          <a:p>
            <a:endParaRPr lang="ru-RU" sz="16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Тонкие хвостики выцветших кос,</a:t>
            </a:r>
          </a:p>
          <a:p>
            <a:r>
              <a:rPr lang="ru-RU" sz="1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Глаз небольших синева без огней.</a:t>
            </a:r>
          </a:p>
          <a:p>
            <a:r>
              <a:rPr lang="ru-RU" sz="1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Где же "червонное пламя волос"?</a:t>
            </a:r>
          </a:p>
          <a:p>
            <a:r>
              <a:rPr lang="ru-RU" sz="1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Где две "бездонные глуби морей"?</a:t>
            </a:r>
          </a:p>
          <a:p>
            <a:endParaRPr lang="ru-RU" sz="16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Где же "классический профиль", когда</a:t>
            </a:r>
          </a:p>
          <a:p>
            <a:r>
              <a:rPr lang="ru-RU" sz="1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Здесь лишь кокетливо вздернутый нос?</a:t>
            </a:r>
          </a:p>
          <a:p>
            <a:r>
              <a:rPr lang="ru-RU" sz="1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"Белая кожа"... но, гляньте сюда,</a:t>
            </a:r>
          </a:p>
          <a:p>
            <a:r>
              <a:rPr lang="ru-RU" sz="1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Если он прав, то куда же тогда</a:t>
            </a:r>
          </a:p>
          <a:p>
            <a:r>
              <a:rPr lang="ru-RU" sz="1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Спрятать веснушки? Вот в чем вопрос!</a:t>
            </a:r>
          </a:p>
          <a:p>
            <a:endParaRPr lang="ru-RU" dirty="0" smtClean="0"/>
          </a:p>
          <a:p>
            <a:r>
              <a:rPr lang="ru-RU" dirty="0" smtClean="0"/>
              <a:t> !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357818" y="571480"/>
            <a:ext cx="364333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sz="1600" b="1" dirty="0" smtClean="0">
              <a:solidFill>
                <a:schemeClr val="bg1"/>
              </a:solidFill>
            </a:endParaRPr>
          </a:p>
          <a:p>
            <a:pPr algn="r"/>
            <a:endParaRPr lang="ru-RU" sz="1600" b="1" dirty="0" smtClean="0">
              <a:solidFill>
                <a:schemeClr val="bg1"/>
              </a:solidFill>
            </a:endParaRPr>
          </a:p>
          <a:p>
            <a:pPr algn="r"/>
            <a:endParaRPr lang="ru-RU" sz="1600" b="1" dirty="0" smtClean="0">
              <a:solidFill>
                <a:schemeClr val="bg1"/>
              </a:solidFill>
            </a:endParaRPr>
          </a:p>
          <a:p>
            <a:pPr algn="r"/>
            <a:r>
              <a:rPr lang="ru-RU" sz="1600" b="1" dirty="0" smtClean="0">
                <a:solidFill>
                  <a:schemeClr val="bg1"/>
                </a:solidFill>
              </a:rPr>
              <a:t>Девушка снова читает письмо,</a:t>
            </a:r>
          </a:p>
          <a:p>
            <a:pPr algn="r"/>
            <a:r>
              <a:rPr lang="ru-RU" sz="1600" b="1" dirty="0" smtClean="0">
                <a:solidFill>
                  <a:schemeClr val="bg1"/>
                </a:solidFill>
              </a:rPr>
              <a:t>Снова с надеждою смотрит в трюмо.</a:t>
            </a:r>
          </a:p>
          <a:p>
            <a:pPr algn="r"/>
            <a:r>
              <a:rPr lang="ru-RU" sz="1600" b="1" dirty="0" smtClean="0">
                <a:solidFill>
                  <a:schemeClr val="bg1"/>
                </a:solidFill>
              </a:rPr>
              <a:t>Смотрит со скидками, смотрит пристрастно,</a:t>
            </a:r>
          </a:p>
          <a:p>
            <a:pPr algn="r"/>
            <a:r>
              <a:rPr lang="ru-RU" sz="1600" b="1" dirty="0" smtClean="0">
                <a:solidFill>
                  <a:schemeClr val="bg1"/>
                </a:solidFill>
              </a:rPr>
              <a:t>Ищет старательно, но... напрасно!</a:t>
            </a:r>
          </a:p>
          <a:p>
            <a:pPr algn="r"/>
            <a:endParaRPr lang="ru-RU" sz="1600" b="1" dirty="0" smtClean="0">
              <a:solidFill>
                <a:schemeClr val="bg1"/>
              </a:solidFill>
            </a:endParaRPr>
          </a:p>
          <a:p>
            <a:pPr algn="r"/>
            <a:r>
              <a:rPr lang="ru-RU" sz="1600" b="1" dirty="0" smtClean="0">
                <a:solidFill>
                  <a:schemeClr val="bg1"/>
                </a:solidFill>
              </a:rPr>
              <a:t>Ясно, он просто над ней пошутил.</a:t>
            </a:r>
          </a:p>
          <a:p>
            <a:pPr algn="r"/>
            <a:r>
              <a:rPr lang="ru-RU" sz="1600" b="1" dirty="0" smtClean="0">
                <a:solidFill>
                  <a:schemeClr val="bg1"/>
                </a:solidFill>
              </a:rPr>
              <a:t>Милая шутка! Но кто разрешил?!</a:t>
            </a:r>
          </a:p>
          <a:p>
            <a:pPr algn="r"/>
            <a:r>
              <a:rPr lang="ru-RU" sz="1600" b="1" dirty="0" smtClean="0">
                <a:solidFill>
                  <a:schemeClr val="bg1"/>
                </a:solidFill>
              </a:rPr>
              <a:t>Девушка сдвинула брови. Сейчас</a:t>
            </a:r>
          </a:p>
          <a:p>
            <a:pPr algn="r"/>
            <a:r>
              <a:rPr lang="ru-RU" sz="1600" b="1" dirty="0" smtClean="0">
                <a:solidFill>
                  <a:schemeClr val="bg1"/>
                </a:solidFill>
              </a:rPr>
              <a:t>Горькие слезы брызнут из глаз...</a:t>
            </a:r>
          </a:p>
          <a:p>
            <a:pPr algn="r"/>
            <a:endParaRPr lang="ru-RU" sz="1600" b="1" dirty="0" smtClean="0">
              <a:solidFill>
                <a:schemeClr val="bg1"/>
              </a:solidFill>
            </a:endParaRPr>
          </a:p>
          <a:p>
            <a:pPr algn="r"/>
            <a:r>
              <a:rPr lang="ru-RU" sz="1600" b="1" dirty="0" smtClean="0">
                <a:solidFill>
                  <a:schemeClr val="bg1"/>
                </a:solidFill>
              </a:rPr>
              <a:t>Как объяснить ей, чудачке, что это</a:t>
            </a:r>
          </a:p>
          <a:p>
            <a:pPr algn="r"/>
            <a:r>
              <a:rPr lang="ru-RU" sz="1600" b="1" dirty="0" smtClean="0">
                <a:solidFill>
                  <a:schemeClr val="bg1"/>
                </a:solidFill>
              </a:rPr>
              <a:t>Вовсе не шутка, что хитрости нету!</a:t>
            </a:r>
          </a:p>
          <a:p>
            <a:pPr algn="r"/>
            <a:r>
              <a:rPr lang="ru-RU" sz="1600" b="1" dirty="0" smtClean="0">
                <a:solidFill>
                  <a:schemeClr val="bg1"/>
                </a:solidFill>
              </a:rPr>
              <a:t>Просто, где вспыхнул сердечный накал,</a:t>
            </a:r>
          </a:p>
          <a:p>
            <a:pPr algn="r"/>
            <a:r>
              <a:rPr lang="ru-RU" sz="1600" b="1" dirty="0" smtClean="0">
                <a:solidFill>
                  <a:schemeClr val="bg1"/>
                </a:solidFill>
              </a:rPr>
              <a:t>Разом кончается правда зеркал!</a:t>
            </a:r>
          </a:p>
          <a:p>
            <a:pPr algn="r"/>
            <a:endParaRPr lang="ru-RU" sz="1600" b="1" dirty="0" smtClean="0">
              <a:solidFill>
                <a:schemeClr val="bg1"/>
              </a:solidFill>
            </a:endParaRPr>
          </a:p>
          <a:p>
            <a:pPr algn="r"/>
            <a:r>
              <a:rPr lang="ru-RU" sz="1600" b="1" dirty="0" smtClean="0">
                <a:solidFill>
                  <a:schemeClr val="bg1"/>
                </a:solidFill>
              </a:rPr>
              <a:t>Просто весь мир озаряется там</a:t>
            </a:r>
          </a:p>
          <a:p>
            <a:pPr algn="r"/>
            <a:r>
              <a:rPr lang="ru-RU" sz="1600" b="1" dirty="0" smtClean="0">
                <a:solidFill>
                  <a:schemeClr val="bg1"/>
                </a:solidFill>
              </a:rPr>
              <a:t>Радужным, синим, зеленым...</a:t>
            </a:r>
          </a:p>
          <a:p>
            <a:pPr algn="r"/>
            <a:r>
              <a:rPr lang="ru-RU" sz="1600" b="1" dirty="0" smtClean="0">
                <a:solidFill>
                  <a:schemeClr val="bg1"/>
                </a:solidFill>
              </a:rPr>
              <a:t>И лгут зеркала. Не верь зеркалам!</a:t>
            </a:r>
          </a:p>
          <a:p>
            <a:pPr algn="r"/>
            <a:r>
              <a:rPr lang="ru-RU" sz="1600" b="1" dirty="0" smtClean="0">
                <a:solidFill>
                  <a:schemeClr val="bg1"/>
                </a:solidFill>
              </a:rPr>
              <a:t>А верь лишь глазам влюблённым.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61</TotalTime>
  <Words>1397</Words>
  <PresentationFormat>Экран (4:3)</PresentationFormat>
  <Paragraphs>275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Метро</vt:lpstr>
      <vt:lpstr>Слайд 1</vt:lpstr>
      <vt:lpstr>Асадов Эдуард Аркадьевич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9</cp:revision>
  <dcterms:modified xsi:type="dcterms:W3CDTF">2011-03-08T16:55:17Z</dcterms:modified>
</cp:coreProperties>
</file>