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3C0CB6-C748-4891-B19A-EA6BC3AA913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23D2151-18FC-40E1-A7BC-73B710A5270C}">
      <dgm:prSet/>
      <dgm:spPr/>
      <dgm:t>
        <a:bodyPr/>
        <a:lstStyle/>
        <a:p>
          <a:pPr rtl="0"/>
          <a:r>
            <a:rPr lang="ru-RU" baseline="0" smtClean="0"/>
            <a:t>Что произнёс Архимед, выскакивая из ванны?</a:t>
          </a:r>
          <a:endParaRPr lang="ru-RU"/>
        </a:p>
      </dgm:t>
    </dgm:pt>
    <dgm:pt modelId="{51B8FF33-9C84-4776-9F5D-7AE65BF1F72D}" type="parTrans" cxnId="{1493FB27-E60D-45FC-919E-8527E90F7925}">
      <dgm:prSet/>
      <dgm:spPr/>
      <dgm:t>
        <a:bodyPr/>
        <a:lstStyle/>
        <a:p>
          <a:endParaRPr lang="ru-RU"/>
        </a:p>
      </dgm:t>
    </dgm:pt>
    <dgm:pt modelId="{D48BE874-D3B2-42D9-98B6-794D8FFF860C}" type="sibTrans" cxnId="{1493FB27-E60D-45FC-919E-8527E90F7925}">
      <dgm:prSet/>
      <dgm:spPr/>
      <dgm:t>
        <a:bodyPr/>
        <a:lstStyle/>
        <a:p>
          <a:endParaRPr lang="ru-RU"/>
        </a:p>
      </dgm:t>
    </dgm:pt>
    <dgm:pt modelId="{28029D6C-4F46-4DEC-A64E-5CEEB7AF2B2B}" type="pres">
      <dgm:prSet presAssocID="{C63C0CB6-C748-4891-B19A-EA6BC3AA913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00D4CD-9CD0-4EE5-9627-BAC1DF6561AB}" type="pres">
      <dgm:prSet presAssocID="{D23D2151-18FC-40E1-A7BC-73B710A5270C}" presName="horFlow" presStyleCnt="0"/>
      <dgm:spPr/>
    </dgm:pt>
    <dgm:pt modelId="{7EC85500-8C45-487B-98FD-119993C88252}" type="pres">
      <dgm:prSet presAssocID="{D23D2151-18FC-40E1-A7BC-73B710A5270C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353F7757-9354-4B32-8B8B-CD36B55303DC}" type="presOf" srcId="{D23D2151-18FC-40E1-A7BC-73B710A5270C}" destId="{7EC85500-8C45-487B-98FD-119993C88252}" srcOrd="0" destOrd="0" presId="urn:microsoft.com/office/officeart/2005/8/layout/lProcess3"/>
    <dgm:cxn modelId="{02E5BF90-E859-4B7B-9399-3F9FE8DEE794}" type="presOf" srcId="{C63C0CB6-C748-4891-B19A-EA6BC3AA9133}" destId="{28029D6C-4F46-4DEC-A64E-5CEEB7AF2B2B}" srcOrd="0" destOrd="0" presId="urn:microsoft.com/office/officeart/2005/8/layout/lProcess3"/>
    <dgm:cxn modelId="{1493FB27-E60D-45FC-919E-8527E90F7925}" srcId="{C63C0CB6-C748-4891-B19A-EA6BC3AA9133}" destId="{D23D2151-18FC-40E1-A7BC-73B710A5270C}" srcOrd="0" destOrd="0" parTransId="{51B8FF33-9C84-4776-9F5D-7AE65BF1F72D}" sibTransId="{D48BE874-D3B2-42D9-98B6-794D8FFF860C}"/>
    <dgm:cxn modelId="{5B909288-E5CE-4733-AD05-EB1E8FEBC8EE}" type="presParOf" srcId="{28029D6C-4F46-4DEC-A64E-5CEEB7AF2B2B}" destId="{7E00D4CD-9CD0-4EE5-9627-BAC1DF6561AB}" srcOrd="0" destOrd="0" presId="urn:microsoft.com/office/officeart/2005/8/layout/lProcess3"/>
    <dgm:cxn modelId="{C96FCA4F-3D22-42A7-BD0C-51C46C0D56AF}" type="presParOf" srcId="{7E00D4CD-9CD0-4EE5-9627-BAC1DF6561AB}" destId="{7EC85500-8C45-487B-98FD-119993C8825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F75E81-767F-42C5-8939-4A814E2737F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6E24F6D-D269-447F-82B0-FB622FD9DB6A}">
      <dgm:prSet/>
      <dgm:spPr/>
      <dgm:t>
        <a:bodyPr/>
        <a:lstStyle/>
        <a:p>
          <a:pPr rtl="0"/>
          <a:r>
            <a:rPr lang="ru-RU" baseline="0" smtClean="0"/>
            <a:t>Численность играющих в баскетбольной команде?</a:t>
          </a:r>
          <a:endParaRPr lang="ru-RU"/>
        </a:p>
      </dgm:t>
    </dgm:pt>
    <dgm:pt modelId="{406913B2-52E9-4E32-BF93-D73D24594369}" type="parTrans" cxnId="{49448EF2-A3C8-427A-B69F-B838C4605DBC}">
      <dgm:prSet/>
      <dgm:spPr/>
      <dgm:t>
        <a:bodyPr/>
        <a:lstStyle/>
        <a:p>
          <a:endParaRPr lang="ru-RU"/>
        </a:p>
      </dgm:t>
    </dgm:pt>
    <dgm:pt modelId="{06C4A23A-A4F7-40E5-B194-B7CCD10BF595}" type="sibTrans" cxnId="{49448EF2-A3C8-427A-B69F-B838C4605DBC}">
      <dgm:prSet/>
      <dgm:spPr/>
      <dgm:t>
        <a:bodyPr/>
        <a:lstStyle/>
        <a:p>
          <a:endParaRPr lang="ru-RU"/>
        </a:p>
      </dgm:t>
    </dgm:pt>
    <dgm:pt modelId="{46040665-51C1-4FE4-A57E-57B85E819618}" type="pres">
      <dgm:prSet presAssocID="{CDF75E81-767F-42C5-8939-4A814E2737F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1D52DCE-870D-43A1-98EE-7FF3F27036C2}" type="pres">
      <dgm:prSet presAssocID="{E6E24F6D-D269-447F-82B0-FB622FD9DB6A}" presName="horFlow" presStyleCnt="0"/>
      <dgm:spPr/>
    </dgm:pt>
    <dgm:pt modelId="{E9D2A1E1-AF19-4C2D-88CC-31782F25D8D1}" type="pres">
      <dgm:prSet presAssocID="{E6E24F6D-D269-447F-82B0-FB622FD9DB6A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F05CB907-0EBF-4B36-B257-86D64E1563A6}" type="presOf" srcId="{CDF75E81-767F-42C5-8939-4A814E2737F0}" destId="{46040665-51C1-4FE4-A57E-57B85E819618}" srcOrd="0" destOrd="0" presId="urn:microsoft.com/office/officeart/2005/8/layout/lProcess3"/>
    <dgm:cxn modelId="{49448EF2-A3C8-427A-B69F-B838C4605DBC}" srcId="{CDF75E81-767F-42C5-8939-4A814E2737F0}" destId="{E6E24F6D-D269-447F-82B0-FB622FD9DB6A}" srcOrd="0" destOrd="0" parTransId="{406913B2-52E9-4E32-BF93-D73D24594369}" sibTransId="{06C4A23A-A4F7-40E5-B194-B7CCD10BF595}"/>
    <dgm:cxn modelId="{BF98246D-184B-4398-B433-60D5ACE5BA44}" type="presOf" srcId="{E6E24F6D-D269-447F-82B0-FB622FD9DB6A}" destId="{E9D2A1E1-AF19-4C2D-88CC-31782F25D8D1}" srcOrd="0" destOrd="0" presId="urn:microsoft.com/office/officeart/2005/8/layout/lProcess3"/>
    <dgm:cxn modelId="{BFE1D29F-2712-4FA5-A54F-34033B5DBE51}" type="presParOf" srcId="{46040665-51C1-4FE4-A57E-57B85E819618}" destId="{91D52DCE-870D-43A1-98EE-7FF3F27036C2}" srcOrd="0" destOrd="0" presId="urn:microsoft.com/office/officeart/2005/8/layout/lProcess3"/>
    <dgm:cxn modelId="{6D69129D-3BF3-429D-AB35-D2538F11F7E9}" type="presParOf" srcId="{91D52DCE-870D-43A1-98EE-7FF3F27036C2}" destId="{E9D2A1E1-AF19-4C2D-88CC-31782F25D8D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C8BD95-1C25-4989-8395-8E4B2BF867F2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1D6B2D8-C945-4FB5-BA77-249939BE5D6D}">
      <dgm:prSet/>
      <dgm:spPr/>
      <dgm:t>
        <a:bodyPr/>
        <a:lstStyle/>
        <a:p>
          <a:pPr rtl="0"/>
          <a:r>
            <a:rPr lang="ru-RU" baseline="0" smtClean="0"/>
            <a:t>Прямоугольник с равными сторонами? </a:t>
          </a:r>
          <a:endParaRPr lang="ru-RU"/>
        </a:p>
      </dgm:t>
    </dgm:pt>
    <dgm:pt modelId="{CD7CD40A-000E-47BC-9819-67AA6A09C744}" type="parTrans" cxnId="{D17B1CD3-979E-48BE-817B-F266EE341651}">
      <dgm:prSet/>
      <dgm:spPr/>
      <dgm:t>
        <a:bodyPr/>
        <a:lstStyle/>
        <a:p>
          <a:endParaRPr lang="ru-RU"/>
        </a:p>
      </dgm:t>
    </dgm:pt>
    <dgm:pt modelId="{F97B83BE-BA71-4091-8603-0663C6327965}" type="sibTrans" cxnId="{D17B1CD3-979E-48BE-817B-F266EE341651}">
      <dgm:prSet/>
      <dgm:spPr/>
      <dgm:t>
        <a:bodyPr/>
        <a:lstStyle/>
        <a:p>
          <a:endParaRPr lang="ru-RU"/>
        </a:p>
      </dgm:t>
    </dgm:pt>
    <dgm:pt modelId="{64963A74-6EFF-4351-AF43-8BDDD2826153}" type="pres">
      <dgm:prSet presAssocID="{75C8BD95-1C25-4989-8395-8E4B2BF867F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0C6507-A9B2-4E0B-BA06-7DA3BF439568}" type="pres">
      <dgm:prSet presAssocID="{41D6B2D8-C945-4FB5-BA77-249939BE5D6D}" presName="horFlow" presStyleCnt="0"/>
      <dgm:spPr/>
    </dgm:pt>
    <dgm:pt modelId="{08CE9456-B1D1-4A92-99F3-F55163E03DA9}" type="pres">
      <dgm:prSet presAssocID="{41D6B2D8-C945-4FB5-BA77-249939BE5D6D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F2C1FBE6-798D-4EEF-BB25-763474C83D9E}" type="presOf" srcId="{75C8BD95-1C25-4989-8395-8E4B2BF867F2}" destId="{64963A74-6EFF-4351-AF43-8BDDD2826153}" srcOrd="0" destOrd="0" presId="urn:microsoft.com/office/officeart/2005/8/layout/lProcess3"/>
    <dgm:cxn modelId="{D10EB789-3EDD-4CB7-B47A-7D2F165724D3}" type="presOf" srcId="{41D6B2D8-C945-4FB5-BA77-249939BE5D6D}" destId="{08CE9456-B1D1-4A92-99F3-F55163E03DA9}" srcOrd="0" destOrd="0" presId="urn:microsoft.com/office/officeart/2005/8/layout/lProcess3"/>
    <dgm:cxn modelId="{D17B1CD3-979E-48BE-817B-F266EE341651}" srcId="{75C8BD95-1C25-4989-8395-8E4B2BF867F2}" destId="{41D6B2D8-C945-4FB5-BA77-249939BE5D6D}" srcOrd="0" destOrd="0" parTransId="{CD7CD40A-000E-47BC-9819-67AA6A09C744}" sibTransId="{F97B83BE-BA71-4091-8603-0663C6327965}"/>
    <dgm:cxn modelId="{51572914-446E-4B27-8F3A-44549A14F960}" type="presParOf" srcId="{64963A74-6EFF-4351-AF43-8BDDD2826153}" destId="{DF0C6507-A9B2-4E0B-BA06-7DA3BF439568}" srcOrd="0" destOrd="0" presId="urn:microsoft.com/office/officeart/2005/8/layout/lProcess3"/>
    <dgm:cxn modelId="{556E9FF2-9BA8-4E8E-ACA4-7B897FC90A0D}" type="presParOf" srcId="{DF0C6507-A9B2-4E0B-BA06-7DA3BF439568}" destId="{08CE9456-B1D1-4A92-99F3-F55163E03DA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96BC73-8D83-4E7E-89EE-374358B1657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798D59E-CF81-484B-BE4D-E812F29816AA}">
      <dgm:prSet/>
      <dgm:spPr/>
      <dgm:t>
        <a:bodyPr/>
        <a:lstStyle/>
        <a:p>
          <a:pPr rtl="0"/>
          <a:r>
            <a:rPr lang="ru-RU" baseline="0" smtClean="0"/>
            <a:t>В какое озеро впадает 336 рек? </a:t>
          </a:r>
          <a:endParaRPr lang="ru-RU"/>
        </a:p>
      </dgm:t>
    </dgm:pt>
    <dgm:pt modelId="{8A06EAA2-C65B-46CD-A013-1D3FA630F738}" type="parTrans" cxnId="{39CCA30D-99D8-4C73-8132-FD6BDC2A73B3}">
      <dgm:prSet/>
      <dgm:spPr/>
      <dgm:t>
        <a:bodyPr/>
        <a:lstStyle/>
        <a:p>
          <a:endParaRPr lang="ru-RU"/>
        </a:p>
      </dgm:t>
    </dgm:pt>
    <dgm:pt modelId="{B7CB0E88-6910-4A93-A6E8-8E7B3D60760D}" type="sibTrans" cxnId="{39CCA30D-99D8-4C73-8132-FD6BDC2A73B3}">
      <dgm:prSet/>
      <dgm:spPr/>
      <dgm:t>
        <a:bodyPr/>
        <a:lstStyle/>
        <a:p>
          <a:endParaRPr lang="ru-RU"/>
        </a:p>
      </dgm:t>
    </dgm:pt>
    <dgm:pt modelId="{055E290D-F932-4235-B991-0597F968F7AB}" type="pres">
      <dgm:prSet presAssocID="{0C96BC73-8D83-4E7E-89EE-374358B165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EECF11-B4E5-4529-98A4-BD7A2965ED2C}" type="pres">
      <dgm:prSet presAssocID="{A798D59E-CF81-484B-BE4D-E812F29816AA}" presName="linNode" presStyleCnt="0"/>
      <dgm:spPr/>
    </dgm:pt>
    <dgm:pt modelId="{CA017EF9-0383-4641-8D71-D9A36BA2DF14}" type="pres">
      <dgm:prSet presAssocID="{A798D59E-CF81-484B-BE4D-E812F29816A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EB177F-4445-424D-B9BF-ACFCB8F9D5A5}" type="presOf" srcId="{0C96BC73-8D83-4E7E-89EE-374358B1657A}" destId="{055E290D-F932-4235-B991-0597F968F7AB}" srcOrd="0" destOrd="0" presId="urn:microsoft.com/office/officeart/2005/8/layout/vList5"/>
    <dgm:cxn modelId="{39CCA30D-99D8-4C73-8132-FD6BDC2A73B3}" srcId="{0C96BC73-8D83-4E7E-89EE-374358B1657A}" destId="{A798D59E-CF81-484B-BE4D-E812F29816AA}" srcOrd="0" destOrd="0" parTransId="{8A06EAA2-C65B-46CD-A013-1D3FA630F738}" sibTransId="{B7CB0E88-6910-4A93-A6E8-8E7B3D60760D}"/>
    <dgm:cxn modelId="{8843C8AC-2E97-49F5-BA0E-1EFDB0B854B3}" type="presOf" srcId="{A798D59E-CF81-484B-BE4D-E812F29816AA}" destId="{CA017EF9-0383-4641-8D71-D9A36BA2DF14}" srcOrd="0" destOrd="0" presId="urn:microsoft.com/office/officeart/2005/8/layout/vList5"/>
    <dgm:cxn modelId="{3B94A0E9-93A2-4211-9DBF-373C46D10F8F}" type="presParOf" srcId="{055E290D-F932-4235-B991-0597F968F7AB}" destId="{7BEECF11-B4E5-4529-98A4-BD7A2965ED2C}" srcOrd="0" destOrd="0" presId="urn:microsoft.com/office/officeart/2005/8/layout/vList5"/>
    <dgm:cxn modelId="{831F426D-F501-4E53-BEBC-E0EC5ACF60D3}" type="presParOf" srcId="{7BEECF11-B4E5-4529-98A4-BD7A2965ED2C}" destId="{CA017EF9-0383-4641-8D71-D9A36BA2DF1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EEBE87-6A7A-4102-9463-B189E314850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14223F7-E0CA-4662-91D4-CB5531F34F8D}">
      <dgm:prSet/>
      <dgm:spPr/>
      <dgm:t>
        <a:bodyPr/>
        <a:lstStyle/>
        <a:p>
          <a:pPr rtl="0"/>
          <a:r>
            <a:rPr lang="ru-RU" baseline="0" smtClean="0"/>
            <a:t>Сколько раз слушал Бетховен 9-ю симфонию? </a:t>
          </a:r>
          <a:endParaRPr lang="ru-RU"/>
        </a:p>
      </dgm:t>
    </dgm:pt>
    <dgm:pt modelId="{30F89D37-6777-44F5-B12C-9E96C08C8685}" type="parTrans" cxnId="{F5C91A6A-EC2A-410A-8F33-F5A5FDBC1538}">
      <dgm:prSet/>
      <dgm:spPr/>
      <dgm:t>
        <a:bodyPr/>
        <a:lstStyle/>
        <a:p>
          <a:endParaRPr lang="ru-RU"/>
        </a:p>
      </dgm:t>
    </dgm:pt>
    <dgm:pt modelId="{0157DE97-BC9A-48B3-A0A0-8F6B5305D857}" type="sibTrans" cxnId="{F5C91A6A-EC2A-410A-8F33-F5A5FDBC1538}">
      <dgm:prSet/>
      <dgm:spPr/>
      <dgm:t>
        <a:bodyPr/>
        <a:lstStyle/>
        <a:p>
          <a:endParaRPr lang="ru-RU"/>
        </a:p>
      </dgm:t>
    </dgm:pt>
    <dgm:pt modelId="{772AE9F7-46A6-4695-9FEA-9BAC8DD43389}" type="pres">
      <dgm:prSet presAssocID="{A3EEBE87-6A7A-4102-9463-B189E314850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865D4-C4AC-4F07-A0DF-BA9D0F6B5D1A}" type="pres">
      <dgm:prSet presAssocID="{B14223F7-E0CA-4662-91D4-CB5531F34F8D}" presName="circ1TxSh" presStyleLbl="vennNode1" presStyleIdx="0" presStyleCnt="1"/>
      <dgm:spPr/>
      <dgm:t>
        <a:bodyPr/>
        <a:lstStyle/>
        <a:p>
          <a:endParaRPr lang="ru-RU"/>
        </a:p>
      </dgm:t>
    </dgm:pt>
  </dgm:ptLst>
  <dgm:cxnLst>
    <dgm:cxn modelId="{0DAC6F04-55AA-45B1-9E20-62D451F0D9F4}" type="presOf" srcId="{A3EEBE87-6A7A-4102-9463-B189E3148501}" destId="{772AE9F7-46A6-4695-9FEA-9BAC8DD43389}" srcOrd="0" destOrd="0" presId="urn:microsoft.com/office/officeart/2005/8/layout/venn1"/>
    <dgm:cxn modelId="{C6106647-C32A-4CBD-92D0-0C713FB5C225}" type="presOf" srcId="{B14223F7-E0CA-4662-91D4-CB5531F34F8D}" destId="{1D1865D4-C4AC-4F07-A0DF-BA9D0F6B5D1A}" srcOrd="0" destOrd="0" presId="urn:microsoft.com/office/officeart/2005/8/layout/venn1"/>
    <dgm:cxn modelId="{F5C91A6A-EC2A-410A-8F33-F5A5FDBC1538}" srcId="{A3EEBE87-6A7A-4102-9463-B189E3148501}" destId="{B14223F7-E0CA-4662-91D4-CB5531F34F8D}" srcOrd="0" destOrd="0" parTransId="{30F89D37-6777-44F5-B12C-9E96C08C8685}" sibTransId="{0157DE97-BC9A-48B3-A0A0-8F6B5305D857}"/>
    <dgm:cxn modelId="{363F214F-CCB4-4E78-AA01-9781A42A37EE}" type="presParOf" srcId="{772AE9F7-46A6-4695-9FEA-9BAC8DD43389}" destId="{1D1865D4-C4AC-4F07-A0DF-BA9D0F6B5D1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D9F60E-4B1E-4FD6-934B-7B0A2B6B65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8FF047-713B-4AFF-8825-96D29EEE1DD1}">
      <dgm:prSet/>
      <dgm:spPr/>
      <dgm:t>
        <a:bodyPr/>
        <a:lstStyle/>
        <a:p>
          <a:pPr rtl="0"/>
          <a:r>
            <a:rPr lang="ru-RU" baseline="0" dirty="0" smtClean="0"/>
            <a:t>Полный </a:t>
          </a:r>
          <a:r>
            <a:rPr lang="ru-RU" baseline="0" dirty="0" smtClean="0"/>
            <a:t>бидон с молоком весит 30 кг, а наполненный наполовину- 15,5 кг. Сколько весит бидон? </a:t>
          </a:r>
          <a:endParaRPr lang="ru-RU" dirty="0"/>
        </a:p>
      </dgm:t>
    </dgm:pt>
    <dgm:pt modelId="{08D55DA2-CDF5-4A52-8801-492E5B509AF0}" type="parTrans" cxnId="{0A1873BF-4828-4DE1-807F-C0D6C98B3D97}">
      <dgm:prSet/>
      <dgm:spPr/>
      <dgm:t>
        <a:bodyPr/>
        <a:lstStyle/>
        <a:p>
          <a:endParaRPr lang="ru-RU"/>
        </a:p>
      </dgm:t>
    </dgm:pt>
    <dgm:pt modelId="{9E6184F4-E867-4C7C-918C-A4D493C05A14}" type="sibTrans" cxnId="{0A1873BF-4828-4DE1-807F-C0D6C98B3D97}">
      <dgm:prSet/>
      <dgm:spPr/>
      <dgm:t>
        <a:bodyPr/>
        <a:lstStyle/>
        <a:p>
          <a:endParaRPr lang="ru-RU"/>
        </a:p>
      </dgm:t>
    </dgm:pt>
    <dgm:pt modelId="{96FA73CB-8F18-4188-A429-25F90ABEB219}" type="pres">
      <dgm:prSet presAssocID="{10D9F60E-4B1E-4FD6-934B-7B0A2B6B656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31791C-3E27-43B6-8CF6-9306CFD2BF2B}" type="pres">
      <dgm:prSet presAssocID="{10D9F60E-4B1E-4FD6-934B-7B0A2B6B6561}" presName="arrow" presStyleLbl="bgShp" presStyleIdx="0" presStyleCnt="1"/>
      <dgm:spPr/>
    </dgm:pt>
    <dgm:pt modelId="{58D40000-130A-4214-A2F5-F100D578E9F1}" type="pres">
      <dgm:prSet presAssocID="{10D9F60E-4B1E-4FD6-934B-7B0A2B6B6561}" presName="linearProcess" presStyleCnt="0"/>
      <dgm:spPr/>
    </dgm:pt>
    <dgm:pt modelId="{1AED3F41-0DE7-4412-9268-5F3C92749122}" type="pres">
      <dgm:prSet presAssocID="{2F8FF047-713B-4AFF-8825-96D29EEE1DD1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1873BF-4828-4DE1-807F-C0D6C98B3D97}" srcId="{10D9F60E-4B1E-4FD6-934B-7B0A2B6B6561}" destId="{2F8FF047-713B-4AFF-8825-96D29EEE1DD1}" srcOrd="0" destOrd="0" parTransId="{08D55DA2-CDF5-4A52-8801-492E5B509AF0}" sibTransId="{9E6184F4-E867-4C7C-918C-A4D493C05A14}"/>
    <dgm:cxn modelId="{F06E1A0E-03B5-44DC-B264-1D701F22AFCB}" type="presOf" srcId="{2F8FF047-713B-4AFF-8825-96D29EEE1DD1}" destId="{1AED3F41-0DE7-4412-9268-5F3C92749122}" srcOrd="0" destOrd="0" presId="urn:microsoft.com/office/officeart/2005/8/layout/hProcess9"/>
    <dgm:cxn modelId="{F57A86F7-1168-4FF5-904E-CD871F6FFD64}" type="presOf" srcId="{10D9F60E-4B1E-4FD6-934B-7B0A2B6B6561}" destId="{96FA73CB-8F18-4188-A429-25F90ABEB219}" srcOrd="0" destOrd="0" presId="urn:microsoft.com/office/officeart/2005/8/layout/hProcess9"/>
    <dgm:cxn modelId="{CE6AD738-77A2-40AC-A834-E11812B318CF}" type="presParOf" srcId="{96FA73CB-8F18-4188-A429-25F90ABEB219}" destId="{7931791C-3E27-43B6-8CF6-9306CFD2BF2B}" srcOrd="0" destOrd="0" presId="urn:microsoft.com/office/officeart/2005/8/layout/hProcess9"/>
    <dgm:cxn modelId="{068D3D5A-473F-43F2-9308-69B259BA6675}" type="presParOf" srcId="{96FA73CB-8F18-4188-A429-25F90ABEB219}" destId="{58D40000-130A-4214-A2F5-F100D578E9F1}" srcOrd="1" destOrd="0" presId="urn:microsoft.com/office/officeart/2005/8/layout/hProcess9"/>
    <dgm:cxn modelId="{6EAD60E7-5496-42A6-9A05-6C965792557D}" type="presParOf" srcId="{58D40000-130A-4214-A2F5-F100D578E9F1}" destId="{1AED3F41-0DE7-4412-9268-5F3C92749122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85500-8C45-487B-98FD-119993C88252}">
      <dsp:nvSpPr>
        <dsp:cNvPr id="0" name=""/>
        <dsp:cNvSpPr/>
      </dsp:nvSpPr>
      <dsp:spPr>
        <a:xfrm>
          <a:off x="0" y="243840"/>
          <a:ext cx="6400800" cy="2560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27940" rIns="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baseline="0" smtClean="0"/>
            <a:t>Что произнёс Архимед, выскакивая из ванны?</a:t>
          </a:r>
          <a:endParaRPr lang="ru-RU" sz="4400" kern="1200"/>
        </a:p>
      </dsp:txBody>
      <dsp:txXfrm>
        <a:off x="1280160" y="243840"/>
        <a:ext cx="3840480" cy="25603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2A1E1-AF19-4C2D-88CC-31782F25D8D1}">
      <dsp:nvSpPr>
        <dsp:cNvPr id="0" name=""/>
        <dsp:cNvSpPr/>
      </dsp:nvSpPr>
      <dsp:spPr>
        <a:xfrm>
          <a:off x="0" y="243840"/>
          <a:ext cx="6400800" cy="2560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27305" rIns="0" bIns="27305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baseline="0" smtClean="0"/>
            <a:t>Численность играющих в баскетбольной команде?</a:t>
          </a:r>
          <a:endParaRPr lang="ru-RU" sz="4300" kern="1200"/>
        </a:p>
      </dsp:txBody>
      <dsp:txXfrm>
        <a:off x="1280160" y="243840"/>
        <a:ext cx="3840480" cy="2560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E9456-B1D1-4A92-99F3-F55163E03DA9}">
      <dsp:nvSpPr>
        <dsp:cNvPr id="0" name=""/>
        <dsp:cNvSpPr/>
      </dsp:nvSpPr>
      <dsp:spPr>
        <a:xfrm>
          <a:off x="0" y="243840"/>
          <a:ext cx="6400800" cy="25603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70" tIns="26035" rIns="0" bIns="2603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baseline="0" smtClean="0"/>
            <a:t>Прямоугольник с равными сторонами? </a:t>
          </a:r>
          <a:endParaRPr lang="ru-RU" sz="4100" kern="1200"/>
        </a:p>
      </dsp:txBody>
      <dsp:txXfrm>
        <a:off x="1280160" y="243840"/>
        <a:ext cx="3840480" cy="2560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17EF9-0383-4641-8D71-D9A36BA2DF14}">
      <dsp:nvSpPr>
        <dsp:cNvPr id="0" name=""/>
        <dsp:cNvSpPr/>
      </dsp:nvSpPr>
      <dsp:spPr>
        <a:xfrm>
          <a:off x="2048256" y="0"/>
          <a:ext cx="2304288" cy="3048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baseline="0" smtClean="0"/>
            <a:t>В какое озеро впадает 336 рек? </a:t>
          </a:r>
          <a:endParaRPr lang="ru-RU" sz="3800" kern="1200"/>
        </a:p>
      </dsp:txBody>
      <dsp:txXfrm>
        <a:off x="2160742" y="112486"/>
        <a:ext cx="2079316" cy="28230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865D4-C4AC-4F07-A0DF-BA9D0F6B5D1A}">
      <dsp:nvSpPr>
        <dsp:cNvPr id="0" name=""/>
        <dsp:cNvSpPr/>
      </dsp:nvSpPr>
      <dsp:spPr>
        <a:xfrm>
          <a:off x="1676399" y="0"/>
          <a:ext cx="3048001" cy="30480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baseline="0" smtClean="0"/>
            <a:t>Сколько раз слушал Бетховен 9-ю симфонию? </a:t>
          </a:r>
          <a:endParaRPr lang="ru-RU" sz="3000" kern="1200"/>
        </a:p>
      </dsp:txBody>
      <dsp:txXfrm>
        <a:off x="2122768" y="446369"/>
        <a:ext cx="2155263" cy="215526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1791C-3E27-43B6-8CF6-9306CFD2BF2B}">
      <dsp:nvSpPr>
        <dsp:cNvPr id="0" name=""/>
        <dsp:cNvSpPr/>
      </dsp:nvSpPr>
      <dsp:spPr>
        <a:xfrm>
          <a:off x="480059" y="0"/>
          <a:ext cx="5440680" cy="304800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D3F41-0DE7-4412-9268-5F3C92749122}">
      <dsp:nvSpPr>
        <dsp:cNvPr id="0" name=""/>
        <dsp:cNvSpPr/>
      </dsp:nvSpPr>
      <dsp:spPr>
        <a:xfrm>
          <a:off x="840105" y="914400"/>
          <a:ext cx="4720590" cy="121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baseline="0" dirty="0" smtClean="0"/>
            <a:t>Полный </a:t>
          </a:r>
          <a:r>
            <a:rPr lang="ru-RU" sz="2200" kern="1200" baseline="0" dirty="0" smtClean="0"/>
            <a:t>бидон с молоком весит 30 кг, а наполненный наполовину- 15,5 кг. Сколько весит бидон? </a:t>
          </a:r>
          <a:endParaRPr lang="ru-RU" sz="2200" kern="1200" dirty="0"/>
        </a:p>
      </dsp:txBody>
      <dsp:txXfrm>
        <a:off x="899621" y="973916"/>
        <a:ext cx="4601558" cy="110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err="1" smtClean="0"/>
              <a:t>Метематический</a:t>
            </a:r>
            <a:r>
              <a:rPr lang="ru-RU" sz="2800" dirty="0" smtClean="0"/>
              <a:t> марафон</a:t>
            </a:r>
            <a:br>
              <a:rPr lang="ru-RU" sz="2800" dirty="0" smtClean="0"/>
            </a:br>
            <a:r>
              <a:rPr lang="ru-RU" sz="2800" dirty="0" smtClean="0"/>
              <a:t>5-7 классы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501008"/>
            <a:ext cx="5114778" cy="1101248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Методическая </a:t>
            </a:r>
            <a:r>
              <a:rPr lang="ru-RU" sz="1400" b="1" dirty="0" smtClean="0"/>
              <a:t>разработка </a:t>
            </a:r>
            <a:endParaRPr lang="ru-RU" sz="1400" b="1" dirty="0" smtClean="0"/>
          </a:p>
          <a:p>
            <a:r>
              <a:rPr lang="ru-RU" sz="1400" b="1" dirty="0"/>
              <a:t>у</a:t>
            </a:r>
            <a:r>
              <a:rPr lang="ru-RU" sz="1400" b="1" dirty="0" smtClean="0"/>
              <a:t>чителя математики </a:t>
            </a:r>
          </a:p>
          <a:p>
            <a:r>
              <a:rPr lang="ru-RU" sz="1400" b="1" dirty="0" err="1" smtClean="0"/>
              <a:t>Кондаковой</a:t>
            </a:r>
            <a:r>
              <a:rPr lang="ru-RU" sz="1400" b="1" dirty="0" smtClean="0"/>
              <a:t> М.Н.</a:t>
            </a:r>
          </a:p>
          <a:p>
            <a:r>
              <a:rPr lang="ru-RU" sz="1400" b="1" dirty="0"/>
              <a:t>ш</a:t>
            </a:r>
            <a:r>
              <a:rPr lang="ru-RU" sz="1400" b="1" dirty="0" smtClean="0"/>
              <a:t>кола № 29 </a:t>
            </a:r>
          </a:p>
          <a:p>
            <a:r>
              <a:rPr lang="ru-RU" sz="1600" b="1" dirty="0" smtClean="0"/>
              <a:t>г. </a:t>
            </a:r>
            <a:r>
              <a:rPr lang="ru-RU" sz="1600" b="1" dirty="0"/>
              <a:t>Б</a:t>
            </a:r>
            <a:r>
              <a:rPr lang="ru-RU" sz="1600" b="1" dirty="0" smtClean="0"/>
              <a:t>алашиха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931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9.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2"/>
            <a:r>
              <a:rPr lang="ru-RU" sz="6600" dirty="0"/>
              <a:t>Мера времени?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619672" y="141277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 smtClean="0"/>
              <a:t>Какая </a:t>
            </a:r>
            <a:r>
              <a:rPr lang="ru-RU" sz="4400" dirty="0"/>
              <a:t>дробь меньше единицы?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763688" y="141277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7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/>
              <a:t>Треугольник с равными сторонами?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259632" y="112474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19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/>
              <a:t>Что, кроме часа делится на 60 минут?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403648" y="148478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5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13.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r>
                  <a:rPr lang="ru-RU" sz="4400" dirty="0"/>
                  <a:t>Как называется 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ru-RU" sz="4400" i="1">
                            <a:latin typeface="Cambria Math"/>
                          </a:rPr>
                        </m:ctrlPr>
                      </m:fPr>
                      <m:num>
                        <m:r>
                          <a:rPr lang="ru-RU" sz="4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sz="4400" i="1">
                            <a:latin typeface="Cambria Math"/>
                          </a:rPr>
                          <m:t>100</m:t>
                        </m:r>
                      </m:den>
                    </m:f>
                  </m:oMath>
                </a14:m>
                <a:r>
                  <a:rPr lang="ru-RU" sz="4400" dirty="0"/>
                  <a:t> часть доллара? 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7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лыбающееся лицо 3"/>
          <p:cNvSpPr/>
          <p:nvPr/>
        </p:nvSpPr>
        <p:spPr>
          <a:xfrm>
            <a:off x="1187624" y="134076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0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14.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9647800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лыбающееся лицо 3"/>
          <p:cNvSpPr/>
          <p:nvPr/>
        </p:nvSpPr>
        <p:spPr>
          <a:xfrm>
            <a:off x="1234480" y="119675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679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15.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/>
              <a:t>Бежала   тройка лощадей. Каждая лощадь пробежала 5 км. Сколько км проехал ямщик?</a:t>
            </a:r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1187624" y="105273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202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/>
              <a:t>Площадь  прямоугольника равна 36 км</a:t>
            </a:r>
            <a:r>
              <a:rPr lang="ru-RU" sz="3200" baseline="30000" dirty="0"/>
              <a:t>2</a:t>
            </a:r>
            <a:r>
              <a:rPr lang="ru-RU" sz="3200" dirty="0"/>
              <a:t>. Чему равна сторона квадрата с такой же площадью?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331640" y="155679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297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17.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/>
              <a:t>Решите уравнение   </a:t>
            </a:r>
            <a:r>
              <a:rPr lang="ru-RU" sz="4000" dirty="0" smtClean="0"/>
              <a:t>  </a:t>
            </a:r>
          </a:p>
          <a:p>
            <a:r>
              <a:rPr lang="ru-RU" sz="4000" dirty="0"/>
              <a:t> </a:t>
            </a:r>
            <a:r>
              <a:rPr lang="ru-RU" sz="4000" dirty="0" smtClean="0"/>
              <a:t>         х</a:t>
            </a:r>
            <a:r>
              <a:rPr lang="ru-RU" sz="4000" baseline="30000" dirty="0" smtClean="0"/>
              <a:t>2</a:t>
            </a:r>
            <a:r>
              <a:rPr lang="ru-RU" sz="4000" dirty="0"/>
              <a:t>=-4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331640" y="148478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33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18.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/>
              <a:t>Чему равна одна четвёртая часть часа?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403648" y="117973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47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  № 1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920471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лыбающееся лицо 4"/>
          <p:cNvSpPr/>
          <p:nvPr/>
        </p:nvSpPr>
        <p:spPr>
          <a:xfrm>
            <a:off x="1327687" y="126876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935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19.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К наименьшему натуральному числу справа приписали три нуля. Во сколько раз увеличилось число?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331640" y="1233491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797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№20.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/>
              <a:t>Имеется два сосуда. Объём первого сосуда 1л, второго 10 дм</a:t>
            </a:r>
            <a:r>
              <a:rPr lang="ru-RU" sz="3200" baseline="30000" dirty="0"/>
              <a:t>3</a:t>
            </a:r>
            <a:r>
              <a:rPr lang="ru-RU" sz="3200" dirty="0"/>
              <a:t>. Вместимость какого сосуда меньше?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259632" y="124360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1271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21.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400" dirty="0"/>
              <a:t>Как называется первая координата точки?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331640" y="119675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9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22.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/>
              <a:t>Французский математик, который ввел координатную плоскость.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187624" y="119675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23.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000" dirty="0"/>
              <a:t>Б</a:t>
            </a:r>
            <a:r>
              <a:rPr lang="ru-RU" sz="3000" dirty="0" smtClean="0"/>
              <a:t>ез </a:t>
            </a:r>
            <a:r>
              <a:rPr lang="ru-RU" sz="3000" dirty="0"/>
              <a:t>чего не может обойтись охотники, барабанщики и математики. </a:t>
            </a:r>
          </a:p>
          <a:p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1259632" y="112474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/>
              <a:t>На дереве сидели 10 птиц. Охотник выстрелил и подстрелил одну птицу. Сколько птиц осталось на дереве?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403648" y="126876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52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r>
                  <a:rPr lang="ru-RU" dirty="0" smtClean="0"/>
                  <a:t>1.</a:t>
                </a:r>
                <a:r>
                  <a:rPr lang="ru-RU" dirty="0"/>
                  <a:t> </a:t>
                </a:r>
                <a:r>
                  <a:rPr lang="ru-RU" dirty="0" smtClean="0"/>
                  <a:t>Эврика                7.Ни разу                   13.Цент</a:t>
                </a:r>
                <a:endParaRPr lang="ru-RU" dirty="0"/>
              </a:p>
              <a:p>
                <a:r>
                  <a:rPr lang="ru-RU" dirty="0" smtClean="0"/>
                  <a:t>2. Пять                     8.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dirty="0" smtClean="0"/>
                  <a:t>                               14. 1 кг</a:t>
                </a:r>
              </a:p>
              <a:p>
                <a:r>
                  <a:rPr lang="ru-RU" dirty="0" smtClean="0"/>
                  <a:t>3.квадрат                9. Век                          15. 5 км</a:t>
                </a:r>
              </a:p>
              <a:p>
                <a:r>
                  <a:rPr lang="ru-RU" dirty="0" smtClean="0"/>
                  <a:t>4.Байкал                10.Правильная           16. 6 см</a:t>
                </a:r>
              </a:p>
              <a:p>
                <a:r>
                  <a:rPr lang="ru-RU" dirty="0" smtClean="0"/>
                  <a:t>5.Ми, ля                  11.Равносторонний    17. нет решения</a:t>
                </a:r>
              </a:p>
              <a:p>
                <a:r>
                  <a:rPr lang="ru-RU" dirty="0" smtClean="0"/>
                  <a:t>6.Рояль                   12.Угол.                         18. 15 минут</a:t>
                </a: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75" b="-9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00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19. в 1000 раз</a:t>
            </a:r>
          </a:p>
          <a:p>
            <a:r>
              <a:rPr lang="ru-RU" dirty="0" smtClean="0"/>
              <a:t>20.Одинаковое</a:t>
            </a:r>
          </a:p>
          <a:p>
            <a:r>
              <a:rPr lang="ru-RU" dirty="0" smtClean="0"/>
              <a:t>21. Абсцисса</a:t>
            </a:r>
          </a:p>
          <a:p>
            <a:r>
              <a:rPr lang="ru-RU" dirty="0" smtClean="0"/>
              <a:t>22.Декарт</a:t>
            </a:r>
          </a:p>
          <a:p>
            <a:r>
              <a:rPr lang="ru-RU" dirty="0" smtClean="0"/>
              <a:t>23.Дробь</a:t>
            </a:r>
          </a:p>
          <a:p>
            <a:r>
              <a:rPr lang="ru-RU" dirty="0" smtClean="0"/>
              <a:t>24.Ни одной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МОЛОДЦЫ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5596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№ </a:t>
            </a:r>
            <a:r>
              <a:rPr lang="ru-RU" sz="6000" dirty="0" smtClean="0"/>
              <a:t>2</a:t>
            </a:r>
            <a:endParaRPr lang="ru-RU" sz="6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158330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лыбающееся лицо 3"/>
          <p:cNvSpPr/>
          <p:nvPr/>
        </p:nvSpPr>
        <p:spPr>
          <a:xfrm>
            <a:off x="1475656" y="1142249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3.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877280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лыбающееся лицо 3"/>
          <p:cNvSpPr/>
          <p:nvPr/>
        </p:nvSpPr>
        <p:spPr>
          <a:xfrm>
            <a:off x="1403648" y="1268760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7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329989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лыбающееся лицо 3"/>
          <p:cNvSpPr/>
          <p:nvPr/>
        </p:nvSpPr>
        <p:spPr>
          <a:xfrm>
            <a:off x="1331640" y="134076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0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4400" dirty="0"/>
              <a:t>Какими двумя нотами измеряется морской путь?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331640" y="134076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372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ru-RU" sz="4400" dirty="0"/>
              <a:t>Какой инструмент имеет самое большое количество струн?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381448" y="123398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7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7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8320712"/>
              </p:ext>
            </p:extLst>
          </p:nvPr>
        </p:nvGraphicFramePr>
        <p:xfrm>
          <a:off x="1371600" y="2438400"/>
          <a:ext cx="6400800" cy="3048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лыбающееся лицо 3"/>
          <p:cNvSpPr/>
          <p:nvPr/>
        </p:nvSpPr>
        <p:spPr>
          <a:xfrm>
            <a:off x="1475656" y="134076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9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8.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dirty="0"/>
              <a:t>25 от 75. </a:t>
            </a:r>
            <a:endParaRPr lang="ru-RU" sz="4400" dirty="0" smtClean="0"/>
          </a:p>
          <a:p>
            <a:r>
              <a:rPr lang="ru-RU" sz="4400" dirty="0" smtClean="0"/>
              <a:t>Какая </a:t>
            </a:r>
            <a:r>
              <a:rPr lang="ru-RU" sz="4400" dirty="0"/>
              <a:t>часть? </a:t>
            </a:r>
          </a:p>
        </p:txBody>
      </p:sp>
      <p:sp>
        <p:nvSpPr>
          <p:cNvPr id="4" name="Улыбающееся лицо 3"/>
          <p:cNvSpPr/>
          <p:nvPr/>
        </p:nvSpPr>
        <p:spPr>
          <a:xfrm>
            <a:off x="1331640" y="109959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3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105</TotalTime>
  <Words>393</Words>
  <Application>Microsoft Office PowerPoint</Application>
  <PresentationFormat>Экран (4:3)</PresentationFormat>
  <Paragraphs>72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Кутюр</vt:lpstr>
      <vt:lpstr>Метематический марафон 5-7 классы</vt:lpstr>
      <vt:lpstr>Вопрос   № 1</vt:lpstr>
      <vt:lpstr>Вопрос № 2</vt:lpstr>
      <vt:lpstr>Вопрос № 3.</vt:lpstr>
      <vt:lpstr>Вопрос 4</vt:lpstr>
      <vt:lpstr>Вопрос № 5</vt:lpstr>
      <vt:lpstr>Вопрос № 6.</vt:lpstr>
      <vt:lpstr>Вопрос № 7</vt:lpstr>
      <vt:lpstr>Вопрос № 8.</vt:lpstr>
      <vt:lpstr>Вопрос № 9.</vt:lpstr>
      <vt:lpstr>Вопрос №10</vt:lpstr>
      <vt:lpstr>Вопрос № 11.</vt:lpstr>
      <vt:lpstr>Вопрос № 12.</vt:lpstr>
      <vt:lpstr>Вопрос № 13.</vt:lpstr>
      <vt:lpstr>Вопрос № 14.</vt:lpstr>
      <vt:lpstr>Вопрос № 15.</vt:lpstr>
      <vt:lpstr>Вопрос № 16.</vt:lpstr>
      <vt:lpstr>Вопрос № 17.</vt:lpstr>
      <vt:lpstr>Вопрос № 18.</vt:lpstr>
      <vt:lpstr>Вопрос № 19.</vt:lpstr>
      <vt:lpstr>Вопрос №20.</vt:lpstr>
      <vt:lpstr>Вопрос № 21.</vt:lpstr>
      <vt:lpstr>Вопрос № 22.</vt:lpstr>
      <vt:lpstr>Вопрос № 23.</vt:lpstr>
      <vt:lpstr>Вопрос № 24</vt:lpstr>
      <vt:lpstr>Ответы</vt:lpstr>
      <vt:lpstr>Ответы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Метематический марафон</dc:title>
  <dc:creator>Николай</dc:creator>
  <cp:lastModifiedBy>Николай</cp:lastModifiedBy>
  <cp:revision>14</cp:revision>
  <dcterms:created xsi:type="dcterms:W3CDTF">2011-03-22T11:12:33Z</dcterms:created>
  <dcterms:modified xsi:type="dcterms:W3CDTF">2011-03-28T02:22:44Z</dcterms:modified>
</cp:coreProperties>
</file>