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79" r:id="rId3"/>
    <p:sldId id="278" r:id="rId4"/>
    <p:sldId id="272" r:id="rId5"/>
    <p:sldId id="273" r:id="rId6"/>
    <p:sldId id="274" r:id="rId7"/>
    <p:sldId id="275" r:id="rId8"/>
    <p:sldId id="276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4AFD-F9AB-4008-8466-5D1B39ED69C3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DBB4D7-6E62-4219-A707-30DB97DA3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4AFD-F9AB-4008-8466-5D1B39ED69C3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B4D7-6E62-4219-A707-30DB97DA3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4AFD-F9AB-4008-8466-5D1B39ED69C3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B4D7-6E62-4219-A707-30DB97DA3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4AFD-F9AB-4008-8466-5D1B39ED69C3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DBB4D7-6E62-4219-A707-30DB97DA3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4AFD-F9AB-4008-8466-5D1B39ED69C3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B4D7-6E62-4219-A707-30DB97DA3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4AFD-F9AB-4008-8466-5D1B39ED69C3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B4D7-6E62-4219-A707-30DB97DA3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4AFD-F9AB-4008-8466-5D1B39ED69C3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6DBB4D7-6E62-4219-A707-30DB97DA3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4AFD-F9AB-4008-8466-5D1B39ED69C3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B4D7-6E62-4219-A707-30DB97DA3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4AFD-F9AB-4008-8466-5D1B39ED69C3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B4D7-6E62-4219-A707-30DB97DA3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4AFD-F9AB-4008-8466-5D1B39ED69C3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B4D7-6E62-4219-A707-30DB97DA3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4AFD-F9AB-4008-8466-5D1B39ED69C3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B4D7-6E62-4219-A707-30DB97DA3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E14AFD-F9AB-4008-8466-5D1B39ED69C3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DBB4D7-6E62-4219-A707-30DB97DA3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После заседания Совета профилактики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12068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ОТРЯД  «НДВД» в гостях в 5 классе на классном часе с устным журналом «Как стать обязательным человеком»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Содержимое 3" descr="C:\Documents and Settings\Amenity\Рабочий стол\Голубкова\мама школа\IMG_01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4077393" cy="288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menity\Рабочий стол\Голубкова\мама школа\IMG_01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564904"/>
            <a:ext cx="432048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Акция </a:t>
            </a:r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«Голубь Мира»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Конкурс поделок и рисунков</a:t>
            </a:r>
            <a:b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Содержимое 3" descr="E:\НДВД 2011\голубь мира фото\IMG_026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40430">
            <a:off x="864603" y="1907923"/>
            <a:ext cx="3286047" cy="372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НДВД 2011\голубь мира фото\IMG_02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5740">
            <a:off x="5094628" y="1803249"/>
            <a:ext cx="2962289" cy="364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:\НДВД 2011\голубь мира фото\IMG_02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53797">
            <a:off x="557012" y="1815144"/>
            <a:ext cx="3668843" cy="296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НДВД 2011\голубь мира фото\IMG_02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6939">
            <a:off x="5103663" y="2167076"/>
            <a:ext cx="3544170" cy="2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«9 декабря – День Героев Отечества».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Содержимое 3" descr="D:\конкурс НДВД\акция ГОЛУБЬ МИРА\IMG_019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19268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Турнир вежливости</a:t>
            </a:r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Содержимое 3" descr="D:\конкурс НДВД\акция ГОЛУБЬ МИРА\IMG_02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86239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конкурс НДВД\акция ГОЛУБЬ МИРА\IMG_02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37444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Когда добро творит зло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Содержимое 3" descr="D:\конкурс НДВД\Фото НДвд\Копия 190120100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58326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Азбука делового человека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Содержимое 3" descr="D:\конкурс НДВД\Фото НДвд\180120100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12067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Занятие – игра на тему «конвенция о правах ребенка»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Содержимое 3" descr="C:\Users\Валентина\Desktop\IMG_18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901634" cy="363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Валентина\Desktop\IMG_18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8880"/>
            <a:ext cx="410445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</TotalTime>
  <Words>58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После заседания Совета профилактики </vt:lpstr>
      <vt:lpstr>ОТРЯД  «НДВД» в гостях в 5 классе на классном часе с устным журналом «Как стать обязательным человеком» </vt:lpstr>
      <vt:lpstr>Акция «Голубь Мира» Конкурс поделок и рисунков </vt:lpstr>
      <vt:lpstr>Слайд 4</vt:lpstr>
      <vt:lpstr>«9 декабря – День Героев Отечества». </vt:lpstr>
      <vt:lpstr>Турнир вежливости </vt:lpstr>
      <vt:lpstr>Когда добро творит зло </vt:lpstr>
      <vt:lpstr>Азбука делового человека </vt:lpstr>
      <vt:lpstr>Занятие – игра на тему «конвенция о правах ребенка»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хъххцы</cp:lastModifiedBy>
  <cp:revision>9</cp:revision>
  <dcterms:created xsi:type="dcterms:W3CDTF">2012-02-26T18:13:11Z</dcterms:created>
  <dcterms:modified xsi:type="dcterms:W3CDTF">2013-08-09T18:26:49Z</dcterms:modified>
</cp:coreProperties>
</file>