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14AFD-F9AB-4008-8466-5D1B39ED69C3}" type="datetimeFigureOut">
              <a:rPr lang="ru-RU" smtClean="0"/>
              <a:pPr/>
              <a:t>09.08.2013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6DBB4D7-6E62-4219-A707-30DB97DA3C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14AFD-F9AB-4008-8466-5D1B39ED69C3}" type="datetimeFigureOut">
              <a:rPr lang="ru-RU" smtClean="0"/>
              <a:pPr/>
              <a:t>09.08.2013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BB4D7-6E62-4219-A707-30DB97DA3C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14AFD-F9AB-4008-8466-5D1B39ED69C3}" type="datetimeFigureOut">
              <a:rPr lang="ru-RU" smtClean="0"/>
              <a:pPr/>
              <a:t>09.08.2013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BB4D7-6E62-4219-A707-30DB97DA3C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14AFD-F9AB-4008-8466-5D1B39ED69C3}" type="datetimeFigureOut">
              <a:rPr lang="ru-RU" smtClean="0"/>
              <a:pPr/>
              <a:t>09.08.2013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6DBB4D7-6E62-4219-A707-30DB97DA3C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14AFD-F9AB-4008-8466-5D1B39ED69C3}" type="datetimeFigureOut">
              <a:rPr lang="ru-RU" smtClean="0"/>
              <a:pPr/>
              <a:t>09.08.2013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BB4D7-6E62-4219-A707-30DB97DA3C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14AFD-F9AB-4008-8466-5D1B39ED69C3}" type="datetimeFigureOut">
              <a:rPr lang="ru-RU" smtClean="0"/>
              <a:pPr/>
              <a:t>09.08.2013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BB4D7-6E62-4219-A707-30DB97DA3C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14AFD-F9AB-4008-8466-5D1B39ED69C3}" type="datetimeFigureOut">
              <a:rPr lang="ru-RU" smtClean="0"/>
              <a:pPr/>
              <a:t>09.08.2013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6DBB4D7-6E62-4219-A707-30DB97DA3C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14AFD-F9AB-4008-8466-5D1B39ED69C3}" type="datetimeFigureOut">
              <a:rPr lang="ru-RU" smtClean="0"/>
              <a:pPr/>
              <a:t>09.08.2013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BB4D7-6E62-4219-A707-30DB97DA3C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14AFD-F9AB-4008-8466-5D1B39ED69C3}" type="datetimeFigureOut">
              <a:rPr lang="ru-RU" smtClean="0"/>
              <a:pPr/>
              <a:t>09.08.2013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BB4D7-6E62-4219-A707-30DB97DA3C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14AFD-F9AB-4008-8466-5D1B39ED69C3}" type="datetimeFigureOut">
              <a:rPr lang="ru-RU" smtClean="0"/>
              <a:pPr/>
              <a:t>09.08.2013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BB4D7-6E62-4219-A707-30DB97DA3C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14AFD-F9AB-4008-8466-5D1B39ED69C3}" type="datetimeFigureOut">
              <a:rPr lang="ru-RU" smtClean="0"/>
              <a:pPr/>
              <a:t>09.08.2013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BB4D7-6E62-4219-A707-30DB97DA3C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7E14AFD-F9AB-4008-8466-5D1B39ED69C3}" type="datetimeFigureOut">
              <a:rPr lang="ru-RU" smtClean="0"/>
              <a:pPr/>
              <a:t>09.08.2013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6DBB4D7-6E62-4219-A707-30DB97DA3C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772816"/>
            <a:ext cx="8458200" cy="208823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Клуб правопорядка </a:t>
            </a:r>
            <a:br>
              <a:rPr lang="ru-RU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</a:br>
            <a:r>
              <a:rPr lang="ru-RU" sz="4400" dirty="0" smtClean="0">
                <a:solidFill>
                  <a:schemeClr val="tx1"/>
                </a:solidFill>
              </a:rPr>
              <a:t/>
            </a:r>
            <a:br>
              <a:rPr lang="ru-RU" sz="4400" dirty="0" smtClean="0">
                <a:solidFill>
                  <a:schemeClr val="tx1"/>
                </a:solidFill>
              </a:rPr>
            </a:br>
            <a:r>
              <a:rPr lang="ru-RU" sz="4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«НДВД»</a:t>
            </a:r>
            <a:r>
              <a:rPr lang="ru-RU" sz="44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/>
            </a:r>
            <a:br>
              <a:rPr lang="ru-RU" sz="44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</a:br>
            <a:r>
              <a:rPr lang="ru-RU" sz="44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/>
            </a:r>
            <a:br>
              <a:rPr lang="ru-RU" sz="44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</a:br>
            <a:r>
              <a:rPr lang="ru-RU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в действии</a:t>
            </a:r>
            <a:endParaRPr lang="ru-RU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476672"/>
            <a:ext cx="8458200" cy="3456384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Деятельность объединения строится на следующих основных принципах: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добровольность, </a:t>
            </a:r>
          </a:p>
          <a:p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равноправие, </a:t>
            </a:r>
          </a:p>
          <a:p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выборность всех членов объединения, </a:t>
            </a:r>
          </a:p>
          <a:p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законность и гласность,</a:t>
            </a:r>
          </a:p>
          <a:p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приоритет детей и подростков,</a:t>
            </a:r>
          </a:p>
          <a:p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общечеловеческих ценностей;</a:t>
            </a:r>
          </a:p>
          <a:p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неприятие социальной, национальной, идейной, религиозной вражды и неприязни; </a:t>
            </a:r>
          </a:p>
          <a:p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открытость для всех членов объединения,</a:t>
            </a:r>
          </a:p>
          <a:p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взаимная и личная ответственность за выполнение принятых решений, </a:t>
            </a:r>
          </a:p>
          <a:p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уважение мнений меньшинства и большинства.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Галерея мероприятий, проведенных совместно с членами отряда на базе ОУ:</a:t>
            </a: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/>
            </a:r>
            <a:b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</a:b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Толерантность глазами третьеклассников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  <p:pic>
        <p:nvPicPr>
          <p:cNvPr id="4" name="Рисунок 3" descr="D:\конкурс НДВД\Фото НДвд\1801201003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298079">
            <a:off x="962703" y="2323289"/>
            <a:ext cx="234569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:\конкурс НДВД\Фото НДвд\1801201004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83930">
            <a:off x="4363688" y="2926044"/>
            <a:ext cx="3303270" cy="2482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«НДВД» у жителя блокадного Ленинграда</a:t>
            </a:r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/>
            </a:r>
            <a:b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</a:b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772816"/>
            <a:ext cx="5472608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Отряд друзей правопорядка «НДВД»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(Неразлучные друзья – взрослые и дети) </a:t>
            </a: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создан в ОУ в 2009 году как молодежное подростковое объединение Отряд правопорядка «НДВД» ставя перед собой цели и задачи:</a:t>
            </a:r>
          </a:p>
          <a:p>
            <a:pPr algn="ctr"/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 algn="ctr">
              <a:buNone/>
            </a:pPr>
            <a:r>
              <a:rPr lang="ru-RU" dirty="0" smtClean="0">
                <a:solidFill>
                  <a:schemeClr val="tx1"/>
                </a:solidFill>
              </a:rPr>
              <a:t>    </a:t>
            </a: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Повышение правовой культуры, правовой грамотности среди школьников; помощь педагогическому коллективу, правоохранительным органам, школьному инспектору по делам несовершеннолетних в профилактике и предупреждению правонарушений, нарушений Устава образовательного учреждения среди школьников - членов ученического сообщества школы. 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ru-RU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Воспитание культурного, законопослушного гражданина</a:t>
            </a:r>
            <a:endParaRPr lang="ru-RU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lnSpc>
                <a:spcPct val="150000"/>
              </a:lnSpc>
              <a:buNone/>
            </a:pPr>
            <a:r>
              <a:rPr lang="ru-RU" dirty="0" smtClean="0">
                <a:solidFill>
                  <a:schemeClr val="tx1"/>
                </a:solidFill>
              </a:rPr>
              <a:t>   </a:t>
            </a:r>
            <a:r>
              <a:rPr lang="ru-RU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Развитие инициативы и творчества ребят в процессе совместной деятельности</a:t>
            </a:r>
            <a:endParaRPr lang="ru-RU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ctr">
              <a:buNone/>
            </a:pPr>
            <a:r>
              <a:rPr lang="ru-RU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Создание условий для реализации детьми и подростками своих интересов и потребностей. Развитие социально значимых проектов. </a:t>
            </a:r>
            <a:endParaRPr lang="ru-RU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ctr">
              <a:buNone/>
            </a:pPr>
            <a:r>
              <a:rPr lang="ru-RU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Развитие взаимодействия с молодежными организациями, органами правопорядка в вопросах профилактики правонарушений среди подростков.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ctr">
              <a:buNone/>
            </a:pPr>
            <a:r>
              <a:rPr lang="ru-RU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Стимулирование и поддержка общественно-целевых программ и инициатив учеников.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ctr">
              <a:buNone/>
            </a:pPr>
            <a:r>
              <a:rPr lang="ru-RU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Привлечение внимания ученического, педагогического сообщества к проблемам детей и подростков.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50</TotalTime>
  <Words>236</Words>
  <Application>Microsoft Office PowerPoint</Application>
  <PresentationFormat>Экран (4:3)</PresentationFormat>
  <Paragraphs>23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Трек</vt:lpstr>
      <vt:lpstr>Клуб правопорядка   «НДВД»  в действии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Деятельность объединения строится на следующих основных принципах:</vt:lpstr>
      <vt:lpstr>Галерея мероприятий, проведенных совместно с членами отряда на базе ОУ: </vt:lpstr>
      <vt:lpstr>«НДВД» у жителя блокадного Ленинграда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Валентина</dc:creator>
  <cp:lastModifiedBy>хъххцы</cp:lastModifiedBy>
  <cp:revision>10</cp:revision>
  <dcterms:created xsi:type="dcterms:W3CDTF">2012-02-26T18:13:11Z</dcterms:created>
  <dcterms:modified xsi:type="dcterms:W3CDTF">2013-08-09T18:26:58Z</dcterms:modified>
</cp:coreProperties>
</file>