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8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81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82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83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84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85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86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000000"/>
    <a:srgbClr val="1C1C1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1833-0734-45E6-B80F-D4E9E9651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4105-4843-4630-AFD9-CFE31BB6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30E1-48B1-4439-AF70-9EB22053E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A9533-46F2-4706-86FD-57CDF72B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303F-76CA-4D62-BA9C-149206BD5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226-8BE5-4D8C-8949-CBBDBFB00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4199-A89E-4DE2-8BF5-47C924E4F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6A83-F6AC-4246-8C2B-4A2BC809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3BD6-D24D-4508-AB2B-77585C436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3C81-BCE5-44FC-8C43-53F16BB4C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7CA0-EA47-4830-A078-46CDDD71E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C0D8CD-4C53-4D65-ADB5-18EA4B72C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slide" Target="slide114.xml"/><Relationship Id="rId3" Type="http://schemas.openxmlformats.org/officeDocument/2006/relationships/slide" Target="slide14.xml"/><Relationship Id="rId7" Type="http://schemas.openxmlformats.org/officeDocument/2006/relationships/slide" Target="slide54.xml"/><Relationship Id="rId12" Type="http://schemas.openxmlformats.org/officeDocument/2006/relationships/slide" Target="slide10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94.xml"/><Relationship Id="rId5" Type="http://schemas.openxmlformats.org/officeDocument/2006/relationships/slide" Target="slide34.xml"/><Relationship Id="rId10" Type="http://schemas.openxmlformats.org/officeDocument/2006/relationships/slide" Target="slide84.xml"/><Relationship Id="rId4" Type="http://schemas.openxmlformats.org/officeDocument/2006/relationships/slide" Target="slide24.xml"/><Relationship Id="rId9" Type="http://schemas.openxmlformats.org/officeDocument/2006/relationships/slide" Target="slide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981075"/>
            <a:ext cx="8424863" cy="4535488"/>
            <a:chOff x="476" y="663"/>
            <a:chExt cx="4808" cy="2540"/>
          </a:xfrm>
        </p:grpSpPr>
        <p:sp>
          <p:nvSpPr>
            <p:cNvPr id="3075" name="Oval 4"/>
            <p:cNvSpPr>
              <a:spLocks noChangeArrowheads="1"/>
            </p:cNvSpPr>
            <p:nvPr/>
          </p:nvSpPr>
          <p:spPr bwMode="auto">
            <a:xfrm>
              <a:off x="476" y="663"/>
              <a:ext cx="4808" cy="2540"/>
            </a:xfrm>
            <a:prstGeom prst="ellipse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202" y="935"/>
              <a:ext cx="3356" cy="199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ru-RU" sz="3600" b="1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Самый</a:t>
              </a:r>
            </a:p>
            <a:p>
              <a:pPr algn="ctr"/>
              <a:r>
                <a:rPr lang="ru-RU" sz="3600" b="1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умный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Часть речи обозначающая признак предмета или объекта 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прилагательное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Правила, которые нужно соблюдать, чтобы сохранить здоровье</a:t>
            </a:r>
          </a:p>
        </p:txBody>
      </p:sp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гигиена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pic>
        <p:nvPicPr>
          <p:cNvPr id="105475" name="Picture 4" descr="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3419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3887788" cy="3529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орган изображен на рисунке</a:t>
            </a:r>
          </a:p>
        </p:txBody>
      </p:sp>
      <p:sp>
        <p:nvSpPr>
          <p:cNvPr id="10547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сердце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Где находится орган вкуса у людей?</a:t>
            </a:r>
          </a:p>
        </p:txBody>
      </p:sp>
      <p:sp>
        <p:nvSpPr>
          <p:cNvPr id="1065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языке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Какой орган человека отвечает за речь</a:t>
            </a:r>
          </a:p>
        </p:txBody>
      </p:sp>
      <p:sp>
        <p:nvSpPr>
          <p:cNvPr id="1075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головной мозг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Гонщиком какой страны является участник Формулы-1 Михаэль Шумахер?</a:t>
            </a:r>
          </a:p>
        </p:txBody>
      </p:sp>
      <p:sp>
        <p:nvSpPr>
          <p:cNvPr id="1085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8549" name="Picture 5" descr="179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75" y="2205038"/>
            <a:ext cx="33528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Германия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За сборную какой страны играл «король футбола», лучший футболист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smtClean="0"/>
              <a:t>  </a:t>
            </a:r>
            <a:r>
              <a:rPr lang="en-US" sz="4400" smtClean="0"/>
              <a:t>XX</a:t>
            </a:r>
            <a:r>
              <a:rPr lang="ru-RU" sz="4400" smtClean="0"/>
              <a:t> века – Пеле?</a:t>
            </a:r>
          </a:p>
        </p:txBody>
      </p:sp>
      <p:sp>
        <p:nvSpPr>
          <p:cNvPr id="1095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9573" name="Picture 5" descr="goleo_pe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1773238"/>
            <a:ext cx="29972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Бразилия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11059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Какой вид спорта изображен     на рисунке</a:t>
            </a:r>
          </a:p>
        </p:txBody>
      </p:sp>
      <p:pic>
        <p:nvPicPr>
          <p:cNvPr id="110597" name="Picture 6" descr="Water_Polo_360x2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водное поло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Название этого вида спорта с английского переводится как «ножной мяч» </a:t>
            </a:r>
          </a:p>
        </p:txBody>
      </p:sp>
      <p:sp>
        <p:nvSpPr>
          <p:cNvPr id="1116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футбол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Родина Олимпийских игр</a:t>
            </a:r>
          </a:p>
        </p:txBody>
      </p:sp>
      <p:sp>
        <p:nvSpPr>
          <p:cNvPr id="1126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Греция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11366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485900"/>
            <a:ext cx="4679950" cy="496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Национальной борьбой какой страны является дзюдо?</a:t>
            </a:r>
          </a:p>
        </p:txBody>
      </p:sp>
      <p:pic>
        <p:nvPicPr>
          <p:cNvPr id="113669" name="Picture 7" descr="_MG_31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44675"/>
            <a:ext cx="36798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Япония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Одна из двух старославянских азбук, давшая начало современному алфавиту</a:t>
            </a: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кириллица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Вид спорта, в котором спортсмены используют клюшку, чтобы закатить мяч в лунку</a:t>
            </a:r>
          </a:p>
        </p:txBody>
      </p:sp>
      <p:sp>
        <p:nvSpPr>
          <p:cNvPr id="1146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гольф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8 вопрос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В какой стране проходили Зимние олимпийские игры 2010</a:t>
            </a:r>
          </a:p>
        </p:txBody>
      </p:sp>
      <p:sp>
        <p:nvSpPr>
          <p:cNvPr id="1157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В какой спортивной игре используют биту для выбивания фигур</a:t>
            </a:r>
          </a:p>
        </p:txBody>
      </p:sp>
      <p:sp>
        <p:nvSpPr>
          <p:cNvPr id="1167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называется человек, изображенный на рисунке</a:t>
            </a:r>
          </a:p>
        </p:txBody>
      </p:sp>
      <p:sp>
        <p:nvSpPr>
          <p:cNvPr id="1177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7765" name="Picture 5" descr="679464_mich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773238"/>
            <a:ext cx="2527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судья (рефери)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Жидкость, которую иногда толкут в ступе </a:t>
            </a:r>
          </a:p>
        </p:txBody>
      </p:sp>
      <p:sp>
        <p:nvSpPr>
          <p:cNvPr id="1187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Количество соли, необходимое для настоящей дружбы </a:t>
            </a:r>
          </a:p>
        </p:txBody>
      </p:sp>
      <p:sp>
        <p:nvSpPr>
          <p:cNvPr id="1198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Чувство с глазами, которые велики </a:t>
            </a:r>
          </a:p>
        </p:txBody>
      </p:sp>
      <p:sp>
        <p:nvSpPr>
          <p:cNvPr id="1208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День рождения дикарей с острова Невезения </a:t>
            </a:r>
          </a:p>
        </p:txBody>
      </p:sp>
      <p:sp>
        <p:nvSpPr>
          <p:cNvPr id="1218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понедельник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Цапнутая раком часть Греки </a:t>
            </a:r>
          </a:p>
        </p:txBody>
      </p:sp>
      <p:sp>
        <p:nvSpPr>
          <p:cNvPr id="1228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Какой болезнью на земле никто никогда не заболевал?   </a:t>
            </a:r>
          </a:p>
        </p:txBody>
      </p:sp>
      <p:sp>
        <p:nvSpPr>
          <p:cNvPr id="1239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Каким условным обозначением в предложении выделяется часть речи «глагол»</a:t>
            </a: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08400" y="616585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двойным подчеркиванием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 можно видеть с закрытыми глазами? </a:t>
            </a:r>
          </a:p>
        </p:txBody>
      </p:sp>
      <p:sp>
        <p:nvSpPr>
          <p:cNvPr id="1249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Под каким деревом спит заяц в лесу во время дождя? </a:t>
            </a:r>
          </a:p>
        </p:txBody>
      </p:sp>
      <p:sp>
        <p:nvSpPr>
          <p:cNvPr id="1259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мокрым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Какие часы показывают время верное только два раза в сутки? </a:t>
            </a:r>
          </a:p>
        </p:txBody>
      </p:sp>
      <p:sp>
        <p:nvSpPr>
          <p:cNvPr id="1269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059113" y="6165850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которые остановились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Новое сооружение для задумчивого барана </a:t>
            </a:r>
          </a:p>
        </p:txBody>
      </p:sp>
      <p:sp>
        <p:nvSpPr>
          <p:cNvPr id="1280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 изображено на рисунке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разбор по составу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/>
          <a:srcRect l="1250" t="39810" r="57500" b="3125"/>
          <a:stretch>
            <a:fillRect/>
          </a:stretch>
        </p:blipFill>
        <p:spPr bwMode="auto">
          <a:xfrm>
            <a:off x="3000375" y="3214688"/>
            <a:ext cx="33670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Какое вымершее животное считают прародителем слона? </a:t>
            </a: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Орган дыхания у рыб </a:t>
            </a: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жабры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Какое морское животное при выдохе образует водяной фонтан? 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Ящерица, умеющая менять свою окраску в зависимости от фона окружающей среды</a:t>
            </a:r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хамелион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Змея, “носящая” капюшон 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Самая маленькая птичка </a:t>
            </a: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колибри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323850" y="404813"/>
            <a:ext cx="3168650" cy="6048375"/>
          </a:xfrm>
          <a:prstGeom prst="roundRect">
            <a:avLst>
              <a:gd name="adj" fmla="val 16667"/>
            </a:avLst>
          </a:prstGeom>
          <a:solidFill>
            <a:srgbClr val="3333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99" name="AutoShape 8"/>
          <p:cNvSpPr>
            <a:spLocks noChangeArrowheads="1"/>
          </p:cNvSpPr>
          <p:nvPr/>
        </p:nvSpPr>
        <p:spPr bwMode="auto">
          <a:xfrm>
            <a:off x="755650" y="836613"/>
            <a:ext cx="2376488" cy="2087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468313" y="31416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algn="ctr">
              <a:defRPr/>
            </a:pP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1476375" y="31416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абвг</a:t>
            </a:r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2484438" y="31416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дежз</a:t>
            </a:r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468313" y="3932238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ийкл</a:t>
            </a:r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1476375" y="3932238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мноп</a:t>
            </a:r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2484438" y="3932238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рсту</a:t>
            </a:r>
          </a:p>
        </p:txBody>
      </p:sp>
      <p:sp>
        <p:nvSpPr>
          <p:cNvPr id="153615" name="AutoShape 15"/>
          <p:cNvSpPr>
            <a:spLocks noChangeArrowheads="1"/>
          </p:cNvSpPr>
          <p:nvPr/>
        </p:nvSpPr>
        <p:spPr bwMode="auto">
          <a:xfrm>
            <a:off x="468313" y="4724400"/>
            <a:ext cx="86360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фхцч</a:t>
            </a:r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>
            <a:off x="1476375" y="4724400"/>
            <a:ext cx="86360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шщъы</a:t>
            </a:r>
          </a:p>
        </p:txBody>
      </p:sp>
      <p:sp>
        <p:nvSpPr>
          <p:cNvPr id="153617" name="AutoShape 17"/>
          <p:cNvSpPr>
            <a:spLocks noChangeArrowheads="1"/>
          </p:cNvSpPr>
          <p:nvPr/>
        </p:nvSpPr>
        <p:spPr bwMode="auto">
          <a:xfrm>
            <a:off x="2484438" y="4724400"/>
            <a:ext cx="86360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ьэюя</a:t>
            </a:r>
          </a:p>
        </p:txBody>
      </p:sp>
      <p:sp>
        <p:nvSpPr>
          <p:cNvPr id="153618" name="AutoShape 18"/>
          <p:cNvSpPr>
            <a:spLocks noChangeArrowheads="1"/>
          </p:cNvSpPr>
          <p:nvPr/>
        </p:nvSpPr>
        <p:spPr bwMode="auto">
          <a:xfrm>
            <a:off x="1476375" y="55165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153619" name="AutoShape 19"/>
          <p:cNvSpPr>
            <a:spLocks noChangeArrowheads="1"/>
          </p:cNvSpPr>
          <p:nvPr/>
        </p:nvSpPr>
        <p:spPr bwMode="auto">
          <a:xfrm>
            <a:off x="2484438" y="55165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</a:t>
            </a:r>
            <a:endParaRPr lang="ru-RU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0" name="AutoShape 20"/>
          <p:cNvSpPr>
            <a:spLocks noChangeArrowheads="1"/>
          </p:cNvSpPr>
          <p:nvPr/>
        </p:nvSpPr>
        <p:spPr bwMode="auto">
          <a:xfrm>
            <a:off x="468313" y="5516563"/>
            <a:ext cx="8636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ru-RU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1" name="WordArt 21"/>
          <p:cNvSpPr>
            <a:spLocks noChangeArrowheads="1" noChangeShapeType="1" noTextEdit="1"/>
          </p:cNvSpPr>
          <p:nvPr/>
        </p:nvSpPr>
        <p:spPr bwMode="auto">
          <a:xfrm>
            <a:off x="3924300" y="333375"/>
            <a:ext cx="48958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Дешифровщик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4284663" y="2133600"/>
            <a:ext cx="4248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Страна, в которой изобрели майонез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924300" y="5084763"/>
            <a:ext cx="4968875" cy="792162"/>
            <a:chOff x="2472" y="3203"/>
            <a:chExt cx="2540" cy="363"/>
          </a:xfrm>
        </p:grpSpPr>
        <p:sp>
          <p:nvSpPr>
            <p:cNvPr id="153623" name="Rectangle 23"/>
            <p:cNvSpPr>
              <a:spLocks noChangeArrowheads="1"/>
            </p:cNvSpPr>
            <p:nvPr/>
          </p:nvSpPr>
          <p:spPr bwMode="auto">
            <a:xfrm>
              <a:off x="2472" y="3203"/>
              <a:ext cx="363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</a:t>
              </a:r>
            </a:p>
          </p:txBody>
        </p:sp>
        <p:sp>
          <p:nvSpPr>
            <p:cNvPr id="153624" name="Rectangle 24"/>
            <p:cNvSpPr>
              <a:spLocks noChangeArrowheads="1"/>
            </p:cNvSpPr>
            <p:nvPr/>
          </p:nvSpPr>
          <p:spPr bwMode="auto">
            <a:xfrm>
              <a:off x="2835" y="3203"/>
              <a:ext cx="364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</a:t>
              </a:r>
            </a:p>
          </p:txBody>
        </p:sp>
        <p:sp>
          <p:nvSpPr>
            <p:cNvPr id="153625" name="Rectangle 25"/>
            <p:cNvSpPr>
              <a:spLocks noChangeArrowheads="1"/>
            </p:cNvSpPr>
            <p:nvPr/>
          </p:nvSpPr>
          <p:spPr bwMode="auto">
            <a:xfrm>
              <a:off x="3198" y="3203"/>
              <a:ext cx="363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153626" name="Rectangle 26"/>
            <p:cNvSpPr>
              <a:spLocks noChangeArrowheads="1"/>
            </p:cNvSpPr>
            <p:nvPr/>
          </p:nvSpPr>
          <p:spPr bwMode="auto">
            <a:xfrm>
              <a:off x="3560" y="3203"/>
              <a:ext cx="363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</a:p>
          </p:txBody>
        </p:sp>
        <p:sp>
          <p:nvSpPr>
            <p:cNvPr id="153627" name="Rectangle 27"/>
            <p:cNvSpPr>
              <a:spLocks noChangeArrowheads="1"/>
            </p:cNvSpPr>
            <p:nvPr/>
          </p:nvSpPr>
          <p:spPr bwMode="auto">
            <a:xfrm>
              <a:off x="3923" y="3203"/>
              <a:ext cx="363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</a:t>
              </a:r>
            </a:p>
          </p:txBody>
        </p:sp>
        <p:sp>
          <p:nvSpPr>
            <p:cNvPr id="153628" name="Rectangle 28"/>
            <p:cNvSpPr>
              <a:spLocks noChangeArrowheads="1"/>
            </p:cNvSpPr>
            <p:nvPr/>
          </p:nvSpPr>
          <p:spPr bwMode="auto">
            <a:xfrm>
              <a:off x="4286" y="3203"/>
              <a:ext cx="364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</a:t>
              </a:r>
            </a:p>
          </p:txBody>
        </p:sp>
        <p:sp>
          <p:nvSpPr>
            <p:cNvPr id="153629" name="Rectangle 29"/>
            <p:cNvSpPr>
              <a:spLocks noChangeArrowheads="1"/>
            </p:cNvSpPr>
            <p:nvPr/>
          </p:nvSpPr>
          <p:spPr bwMode="auto">
            <a:xfrm>
              <a:off x="4649" y="3203"/>
              <a:ext cx="363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</a:t>
              </a:r>
            </a:p>
          </p:txBody>
        </p:sp>
      </p:grpSp>
      <p:sp>
        <p:nvSpPr>
          <p:cNvPr id="153631" name="Text Box 31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1" grpId="0" animBg="1"/>
      <p:bldP spid="153622" grpId="0"/>
      <p:bldP spid="1536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Какое животное изображено на рисунке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5" descr="ph037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3" y="1773238"/>
            <a:ext cx="41925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антилопа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Животные, строящие плотины </a:t>
            </a: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бобры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Самое быстрое животное на Земле</a:t>
            </a: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Озорной мальчишка</a:t>
            </a:r>
            <a:br>
              <a:rPr lang="ru-RU" sz="4800" smtClean="0"/>
            </a:br>
            <a:r>
              <a:rPr lang="ru-RU" sz="4800" smtClean="0"/>
              <a:t>В сером армячишке</a:t>
            </a:r>
            <a:br>
              <a:rPr lang="ru-RU" sz="4800" smtClean="0"/>
            </a:br>
            <a:r>
              <a:rPr lang="ru-RU" sz="4800" smtClean="0"/>
              <a:t>По двору шныряет,</a:t>
            </a:r>
            <a:br>
              <a:rPr lang="ru-RU" sz="4800" smtClean="0"/>
            </a:br>
            <a:r>
              <a:rPr lang="ru-RU" sz="4800" smtClean="0"/>
              <a:t>Крохи собирает </a:t>
            </a:r>
          </a:p>
          <a:p>
            <a:pPr eaLnBrk="1" hangingPunct="1">
              <a:defRPr/>
            </a:pPr>
            <a:r>
              <a:rPr lang="ru-RU" sz="4800" smtClean="0"/>
              <a:t>Про кого эта загадка?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Обладавшая огромной властью и полномочиями, древнеегипетская царица чаще всего изображалась в своем излюбленном головном уборе — высоком синем парике, обвитом золотыми лентами и уреем, который символически подчеркивал ее связь с грозными богинями, дочерьми Солнца </a:t>
            </a: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Нефертити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изображен на рисунке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5" descr="1208540416_tut-ankh-amoun-mask-vector"/>
          <p:cNvPicPr>
            <a:picLocks noChangeAspect="1" noChangeArrowheads="1"/>
          </p:cNvPicPr>
          <p:nvPr/>
        </p:nvPicPr>
        <p:blipFill>
          <a:blip r:embed="rId3"/>
          <a:srcRect b="7375"/>
          <a:stretch>
            <a:fillRect/>
          </a:stretch>
        </p:blipFill>
        <p:spPr bwMode="auto">
          <a:xfrm>
            <a:off x="5364163" y="1628775"/>
            <a:ext cx="28575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фараон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В каком году началась Великая отечественная война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Президентом какой страны был Гарри Трумэн?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1" name="Picture 5" descr="686233_20040909183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429000"/>
            <a:ext cx="34559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В какой стране расположен этот исторический объект?</a:t>
            </a: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l_arc_de_triomphe_pa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75" y="2205038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называется самая продаваемая и читаемая книга в мире, по другому она еще именуется «книга книг»</a:t>
            </a: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333375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Языкознание</a:t>
            </a:r>
            <a:r>
              <a:rPr lang="ru-RU" b="1"/>
              <a:t> </a:t>
            </a:r>
          </a:p>
        </p:txBody>
      </p:sp>
      <p:sp>
        <p:nvSpPr>
          <p:cNvPr id="1946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76600" y="333375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Животные </a:t>
            </a:r>
          </a:p>
        </p:txBody>
      </p:sp>
      <p:sp>
        <p:nvSpPr>
          <p:cNvPr id="1946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27763" y="331788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</a:t>
            </a:r>
          </a:p>
        </p:txBody>
      </p:sp>
      <p:sp>
        <p:nvSpPr>
          <p:cNvPr id="1946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" y="2001838"/>
            <a:ext cx="2447925" cy="1189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Растения </a:t>
            </a:r>
          </a:p>
        </p:txBody>
      </p:sp>
      <p:sp>
        <p:nvSpPr>
          <p:cNvPr id="19464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6600" y="2001838"/>
            <a:ext cx="2447925" cy="1189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География </a:t>
            </a:r>
          </a:p>
        </p:txBody>
      </p:sp>
      <p:sp>
        <p:nvSpPr>
          <p:cNvPr id="19465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27763" y="1998663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Сказки </a:t>
            </a:r>
          </a:p>
        </p:txBody>
      </p:sp>
      <p:sp>
        <p:nvSpPr>
          <p:cNvPr id="19466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3667125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Математика </a:t>
            </a:r>
          </a:p>
        </p:txBody>
      </p:sp>
      <p:sp>
        <p:nvSpPr>
          <p:cNvPr id="19467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76600" y="3667125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Информатика </a:t>
            </a:r>
          </a:p>
        </p:txBody>
      </p:sp>
      <p:sp>
        <p:nvSpPr>
          <p:cNvPr id="19468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227763" y="3665538"/>
            <a:ext cx="2447925" cy="1189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Литература </a:t>
            </a:r>
          </a:p>
        </p:txBody>
      </p:sp>
      <p:sp>
        <p:nvSpPr>
          <p:cNvPr id="19469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23850" y="5334000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 </a:t>
            </a:r>
          </a:p>
        </p:txBody>
      </p:sp>
      <p:sp>
        <p:nvSpPr>
          <p:cNvPr id="19470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276600" y="5334000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 </a:t>
            </a:r>
          </a:p>
        </p:txBody>
      </p:sp>
      <p:sp>
        <p:nvSpPr>
          <p:cNvPr id="19471" name="AutoShape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27763" y="5332413"/>
            <a:ext cx="2447925" cy="1190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Секрет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Перечислите основные символы государства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герб, флаг, 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автор слов гимна Российской Федерации</a:t>
            </a:r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Сергей Михалков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Место, где проводились бои гладиаторов</a:t>
            </a:r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изображен на рисунке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29010b6d09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12875"/>
            <a:ext cx="2760663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Наполеон Бонапарт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Газ, выделяемый растениями 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Источник энергии для растений 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Наука о растениях </a:t>
            </a: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ботаника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Листья голосеменных растений, превратившиеся в иглы 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Родина риса </a:t>
            </a:r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Растение, из которого делают манную крупу </a:t>
            </a:r>
          </a:p>
        </p:txBody>
      </p:sp>
      <p:sp>
        <p:nvSpPr>
          <p:cNvPr id="41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пшеница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1 вопрос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На каком языке говорили герои сказки «Красная шапочка»</a:t>
            </a: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французском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Какое растение изображено на рисунке</a:t>
            </a:r>
          </a:p>
        </p:txBody>
      </p:sp>
      <p:pic>
        <p:nvPicPr>
          <p:cNvPr id="43012" name="Picture 4" descr="41931416_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1484313"/>
            <a:ext cx="34591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Участок земли, где растут цветы и декоративные растения </a:t>
            </a:r>
          </a:p>
        </p:txBody>
      </p:sp>
      <p:sp>
        <p:nvSpPr>
          <p:cNvPr id="44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клумба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Соцветия у злаков </a:t>
            </a:r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Орган растений, работающий как «насос»</a:t>
            </a:r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Самое большое в мире государство 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Очертания какой страны на карте напоминает сапог? </a:t>
            </a: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Италия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Уменьшенное изображение земной поверхности на бумаге </a:t>
            </a:r>
          </a:p>
        </p:txBody>
      </p:sp>
      <p:sp>
        <p:nvSpPr>
          <p:cNvPr id="491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называют неровности поверхности Земли </a:t>
            </a:r>
          </a:p>
        </p:txBody>
      </p:sp>
      <p:sp>
        <p:nvSpPr>
          <p:cNvPr id="501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рельеф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Какая гора по верованиям древних греков служила местом проживания богов? </a:t>
            </a:r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Олимп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Высочайшая точка мира 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 Эверест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2 вопрос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На каком языке говорили герои сказки «Чиполлино»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итальянском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Столица Франции </a:t>
            </a: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Париж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Часть суши, омываемая со всех сторон водой </a:t>
            </a:r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Самая длинная река земного шара </a:t>
            </a: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Место впадения реки в другую реку </a:t>
            </a:r>
          </a:p>
        </p:txBody>
      </p:sp>
      <p:sp>
        <p:nvSpPr>
          <p:cNvPr id="563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Из чего был сделан Буратино? </a:t>
            </a:r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Крошечная девочка, выросшая из ячменного зернышка </a:t>
            </a:r>
          </a:p>
        </p:txBody>
      </p:sp>
      <p:sp>
        <p:nvSpPr>
          <p:cNvPr id="58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Дюймовочка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из трёх поросят построил самый прочный домик?</a:t>
            </a:r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Наф-наф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 приговаривала царица, глядя в волшебное зеркальце? </a:t>
            </a:r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908175" y="5589588"/>
            <a:ext cx="6264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 мой зеркальце, скажи, да всю правду доложи…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Какой мальчик должен был выложить слово "вечность"? За это ему обещали подарить новые коньки и весь свет </a:t>
            </a:r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Сколько раз старик бросал в море невод? </a:t>
            </a:r>
          </a:p>
        </p:txBody>
      </p:sp>
      <p:sp>
        <p:nvSpPr>
          <p:cNvPr id="62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На каком языке говорили герои сказки «Буратино»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Какими словами начинаются русские народные сказки? </a:t>
            </a:r>
          </a:p>
        </p:txBody>
      </p:sp>
      <p:sp>
        <p:nvSpPr>
          <p:cNvPr id="63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195513" y="5805488"/>
            <a:ext cx="597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Жили-были… В некотором царстве, в некотором государстве…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Где находится смерть Кощея Бессмертного? </a:t>
            </a:r>
          </a:p>
        </p:txBody>
      </p:sp>
      <p:sp>
        <p:nvSpPr>
          <p:cNvPr id="645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124075" y="616585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Дерево, сундук, заяц, утка, яйцо, игла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Скольких разбойников перехитрил Али-Баба? </a:t>
            </a:r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Иллюстрация к какой сказке изображена на картинке</a:t>
            </a: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6565" name="Picture 5" descr="s8165558"/>
          <p:cNvPicPr>
            <a:picLocks noChangeAspect="1" noChangeArrowheads="1"/>
          </p:cNvPicPr>
          <p:nvPr/>
        </p:nvPicPr>
        <p:blipFill>
          <a:blip r:embed="rId3"/>
          <a:srcRect l="3133" r="25801" b="3625"/>
          <a:stretch>
            <a:fillRect/>
          </a:stretch>
        </p:blipFill>
        <p:spPr bwMode="auto">
          <a:xfrm>
            <a:off x="5165725" y="1557338"/>
            <a:ext cx="35829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140200" y="61658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Алиса в стране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Скачет мячик по страницам.</a:t>
            </a:r>
            <a:br>
              <a:rPr lang="ru-RU" sz="4800" smtClean="0"/>
            </a:br>
            <a:r>
              <a:rPr lang="ru-RU" sz="4800" smtClean="0"/>
              <a:t>Ищет он свою сестрицу,</a:t>
            </a:r>
            <a:br>
              <a:rPr lang="ru-RU" sz="4800" smtClean="0"/>
            </a:br>
            <a:r>
              <a:rPr lang="ru-RU" sz="4800" smtClean="0"/>
              <a:t>Что имеет вид кольца -</a:t>
            </a:r>
            <a:br>
              <a:rPr lang="ru-RU" sz="4800" smtClean="0"/>
            </a:br>
            <a:r>
              <a:rPr lang="ru-RU" sz="4800" smtClean="0"/>
              <a:t>Без начала и конца. </a:t>
            </a:r>
          </a:p>
        </p:txBody>
      </p:sp>
      <p:sp>
        <p:nvSpPr>
          <p:cNvPr id="67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Какие цифры «пишут» летчики в небе? </a:t>
            </a:r>
          </a:p>
        </p:txBody>
      </p:sp>
      <p:sp>
        <p:nvSpPr>
          <p:cNvPr id="68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На какой угол поворачивается солдат по команде «кругом»? </a:t>
            </a:r>
          </a:p>
        </p:txBody>
      </p:sp>
      <p:sp>
        <p:nvSpPr>
          <p:cNvPr id="696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180 градусов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Какие геометрические фигуры дружат с солнцем?</a:t>
            </a:r>
          </a:p>
        </p:txBody>
      </p:sp>
      <p:sp>
        <p:nvSpPr>
          <p:cNvPr id="70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автор теоремы про катеты и гипотенузу</a:t>
            </a:r>
          </a:p>
        </p:txBody>
      </p:sp>
      <p:sp>
        <p:nvSpPr>
          <p:cNvPr id="71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Пифагор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7033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 изображено на рисунке</a:t>
            </a:r>
          </a:p>
        </p:txBody>
      </p:sp>
      <p:sp>
        <p:nvSpPr>
          <p:cNvPr id="727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09" name="Picture 6" descr="Рисунок1"/>
          <p:cNvPicPr>
            <a:picLocks noChangeAspect="1" noChangeArrowheads="1"/>
          </p:cNvPicPr>
          <p:nvPr/>
        </p:nvPicPr>
        <p:blipFill>
          <a:blip r:embed="rId3"/>
          <a:srcRect r="29654" b="4622"/>
          <a:stretch>
            <a:fillRect/>
          </a:stretch>
        </p:blipFill>
        <p:spPr bwMode="auto">
          <a:xfrm>
            <a:off x="4645025" y="2249488"/>
            <a:ext cx="42481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уравнение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На каком языке говорили герои сказки «Бременские музыканты»</a:t>
            </a: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немецком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Имя, какой сказочной героини произошло от названия единицы измерения длины? </a:t>
            </a:r>
          </a:p>
        </p:txBody>
      </p:sp>
      <p:sp>
        <p:nvSpPr>
          <p:cNvPr id="73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Дюймовочка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8529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Какой прибор используется для построения и измерения углов</a:t>
            </a:r>
          </a:p>
        </p:txBody>
      </p:sp>
      <p:sp>
        <p:nvSpPr>
          <p:cNvPr id="747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Какая геометрическая фигура нужна для наказания детей? </a:t>
            </a:r>
          </a:p>
        </p:txBody>
      </p:sp>
      <p:sp>
        <p:nvSpPr>
          <p:cNvPr id="757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Формула периметра какой геометрической фигуры имеет вид: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smtClean="0"/>
              <a:t>	Р = а + </a:t>
            </a:r>
            <a:r>
              <a:rPr lang="en-US" sz="4800" smtClean="0"/>
              <a:t>b</a:t>
            </a:r>
            <a:r>
              <a:rPr lang="ru-RU" sz="4800" smtClean="0"/>
              <a:t> + с</a:t>
            </a:r>
          </a:p>
        </p:txBody>
      </p:sp>
      <p:sp>
        <p:nvSpPr>
          <p:cNvPr id="768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Устройство для записи информации на лазерный диск</a:t>
            </a:r>
          </a:p>
        </p:txBody>
      </p:sp>
      <p:sp>
        <p:nvSpPr>
          <p:cNvPr id="778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CD-ROM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Её называют женским именем</a:t>
            </a:r>
          </a:p>
        </p:txBody>
      </p:sp>
      <p:sp>
        <p:nvSpPr>
          <p:cNvPr id="788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клавиатура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Одно из свойств компьютера, которое определяет его сходство с человеком</a:t>
            </a:r>
          </a:p>
        </p:txBody>
      </p:sp>
      <p:sp>
        <p:nvSpPr>
          <p:cNvPr id="798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8089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0900" name="Picture 6" descr="s443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3800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95288" y="1700213"/>
            <a:ext cx="4176712" cy="367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Какое устройство изображено на рисунке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флэшка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Что такое </a:t>
            </a:r>
            <a:r>
              <a:rPr lang="en-US" sz="4800" dirty="0" smtClean="0"/>
              <a:t>Windows </a:t>
            </a:r>
            <a:r>
              <a:rPr lang="ru-RU" sz="4800" dirty="0" smtClean="0"/>
              <a:t>и</a:t>
            </a:r>
            <a:r>
              <a:rPr lang="en-US" sz="4800" dirty="0" smtClean="0"/>
              <a:t> Linux</a:t>
            </a:r>
            <a:endParaRPr lang="ru-RU" sz="4800" dirty="0" smtClean="0"/>
          </a:p>
        </p:txBody>
      </p:sp>
      <p:sp>
        <p:nvSpPr>
          <p:cNvPr id="819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563938" y="6165850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операционная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Что изображено на рисунке</a:t>
            </a:r>
          </a:p>
        </p:txBody>
      </p:sp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949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3209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сканнер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На каком языке говорили герои сказки «Том Сойер»</a:t>
            </a: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английском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Программа для создания электронных таблиц</a:t>
            </a:r>
          </a:p>
        </p:txBody>
      </p:sp>
      <p:sp>
        <p:nvSpPr>
          <p:cNvPr id="839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Microsoft Ex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Программа, создаваемая для причинения вреда компьютеру</a:t>
            </a:r>
          </a:p>
        </p:txBody>
      </p:sp>
      <p:sp>
        <p:nvSpPr>
          <p:cNvPr id="849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зовут основателя корпорации </a:t>
            </a:r>
            <a:r>
              <a:rPr lang="en-US" sz="4800" smtClean="0"/>
              <a:t>Microsoft</a:t>
            </a:r>
            <a:endParaRPr lang="ru-RU" sz="4800" smtClean="0"/>
          </a:p>
        </p:txBody>
      </p:sp>
      <p:sp>
        <p:nvSpPr>
          <p:cNvPr id="860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Билл Гейтс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«Всемирная паутина»</a:t>
            </a:r>
          </a:p>
        </p:txBody>
      </p:sp>
      <p:sp>
        <p:nvSpPr>
          <p:cNvPr id="870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называется литературное произведение небольшого объема, содержащее рифмующиеся по смыслу слова</a:t>
            </a:r>
          </a:p>
        </p:txBody>
      </p:sp>
      <p:sp>
        <p:nvSpPr>
          <p:cNvPr id="880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стихотворение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автор слов: «Однажды Лебедь, Рак да Щука…» </a:t>
            </a:r>
          </a:p>
        </p:txBody>
      </p:sp>
      <p:sp>
        <p:nvSpPr>
          <p:cNvPr id="890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 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изображен на рисунке</a:t>
            </a:r>
          </a:p>
        </p:txBody>
      </p:sp>
      <p:sp>
        <p:nvSpPr>
          <p:cNvPr id="901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0117" name="Picture 5" descr="k212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55738"/>
            <a:ext cx="353695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Л.Н.Толстой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“Один за всех и все за одного”. У каких литературных героев был такой девиз</a:t>
            </a:r>
          </a:p>
        </p:txBody>
      </p:sp>
      <p:sp>
        <p:nvSpPr>
          <p:cNvPr id="911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мушкетера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из литературных героев летал на пушечном ядре? </a:t>
            </a:r>
          </a:p>
        </p:txBody>
      </p:sp>
      <p:sp>
        <p:nvSpPr>
          <p:cNvPr id="921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Барон Мюнхгаузен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Какой знаменитый сыщик жил в квартире на Бейкер-стрит? </a:t>
            </a:r>
          </a:p>
        </p:txBody>
      </p:sp>
      <p:sp>
        <p:nvSpPr>
          <p:cNvPr id="931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Шерлок Холмс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Сколько букв в английском алфавите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7 вопрос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Как звали тигра из книги Киплинга о Маугли? </a:t>
            </a:r>
          </a:p>
        </p:txBody>
      </p:sp>
      <p:sp>
        <p:nvSpPr>
          <p:cNvPr id="942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Шер Хан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8 вопрос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Кто автор произведений о знаменитом сыщике Эркюле Пуаро </a:t>
            </a:r>
          </a:p>
        </p:txBody>
      </p:sp>
      <p:sp>
        <p:nvSpPr>
          <p:cNvPr id="952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Агата Кристи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9 вопрос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Жанр литературных произведений, в которых описываются вымышленные, несуществующие события, герои или предметы</a:t>
            </a:r>
          </a:p>
        </p:txBody>
      </p:sp>
      <p:sp>
        <p:nvSpPr>
          <p:cNvPr id="962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фантастика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10 вопрос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Иллюстрация к какому произведению изображена на рисунке</a:t>
            </a:r>
          </a:p>
        </p:txBody>
      </p:sp>
      <p:sp>
        <p:nvSpPr>
          <p:cNvPr id="972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285" name="Picture 5" descr="120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3382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Муха - цокотуха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1 вопрос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Сколько всего пальцев у человека? </a:t>
            </a:r>
          </a:p>
        </p:txBody>
      </p:sp>
      <p:sp>
        <p:nvSpPr>
          <p:cNvPr id="983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2 вопрос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Орган зрения</a:t>
            </a:r>
          </a:p>
        </p:txBody>
      </p:sp>
      <p:sp>
        <p:nvSpPr>
          <p:cNvPr id="993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3 вопрос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Составляющие скелета человека</a:t>
            </a:r>
          </a:p>
        </p:txBody>
      </p:sp>
      <p:sp>
        <p:nvSpPr>
          <p:cNvPr id="1003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4 вопрос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Украшения, вдеваемые в проделанные дырочки в ушной мочке</a:t>
            </a:r>
          </a:p>
        </p:txBody>
      </p:sp>
      <p:sp>
        <p:nvSpPr>
          <p:cNvPr id="1013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серьги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5 вопрос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Заболевание – искривление позвоночника</a:t>
            </a:r>
          </a:p>
        </p:txBody>
      </p:sp>
      <p:sp>
        <p:nvSpPr>
          <p:cNvPr id="1024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сколиоз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/>
              <a:t>6 вопрос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Самая важная жидкость человеческого организма</a:t>
            </a:r>
          </a:p>
        </p:txBody>
      </p:sp>
      <p:sp>
        <p:nvSpPr>
          <p:cNvPr id="1034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36625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572000" y="61658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313</TotalTime>
  <Words>1347</Words>
  <Application>Microsoft Office PowerPoint</Application>
  <PresentationFormat>Экран (4:3)</PresentationFormat>
  <Paragraphs>407</Paragraphs>
  <Slides>123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123</vt:i4>
      </vt:variant>
    </vt:vector>
  </HeadingPairs>
  <TitlesOfParts>
    <vt:vector size="127" baseType="lpstr">
      <vt:lpstr>Arial</vt:lpstr>
      <vt:lpstr>Wingdings</vt:lpstr>
      <vt:lpstr>Calibri</vt:lpstr>
      <vt:lpstr>Лучи</vt:lpstr>
      <vt:lpstr>Слайд 1</vt:lpstr>
      <vt:lpstr>Слайд 2</vt:lpstr>
      <vt:lpstr>Слайд 3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</dc:creator>
  <cp:lastModifiedBy>Admin</cp:lastModifiedBy>
  <cp:revision>13</cp:revision>
  <dcterms:created xsi:type="dcterms:W3CDTF">2009-11-05T06:48:01Z</dcterms:created>
  <dcterms:modified xsi:type="dcterms:W3CDTF">2011-07-22T11:06:03Z</dcterms:modified>
</cp:coreProperties>
</file>