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</p:sldMasterIdLst>
  <p:sldIdLst>
    <p:sldId id="256" r:id="rId37"/>
    <p:sldId id="272" r:id="rId38"/>
    <p:sldId id="269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7" r:id="rId47"/>
    <p:sldId id="270" r:id="rId48"/>
    <p:sldId id="271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4B391-FD8A-4F8A-8623-3E89AE63B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42AE5-C775-4D02-92CC-1D0EAA29C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8DBF1-9F55-4E0D-A9D3-D685672C2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5059F-9198-4A3F-9EB5-92314CCC5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E106-B576-488D-8E4C-A110D1DFC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2A4F2-F176-4976-97AE-C6889AC0E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E2E9F-EBC6-4209-9E3D-BE923DE17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E6375-758C-471B-9CAE-CAEB9F991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94788-A920-4C53-8427-2DED43A10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E40FF-D8B1-433B-ADE6-6C4636CA9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B90F3-CA2C-4380-8FBD-6057DE08F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3BA6E-E848-4EDB-9324-C81CD9A56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A2D05-75ED-4DA8-A0B4-B4DE07C06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98B6E-0C4D-45F5-98AF-9C104EB74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DD5BC-0AEC-4600-80DC-5CE055D32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9FC2F-57B6-4819-BF72-5BDA056D9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F9A0B-2A29-404E-9B19-57BB11AE9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C3FE-16B1-4FFA-A106-01D93B94A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16452-CDAD-49A7-818B-A3E464197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AE6DE-9470-4C73-91B1-546FFD68A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25873-8119-4941-98A2-DF12589B9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DF5D-EE23-4E26-8F2B-26AE7DED8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6B30-0499-46A9-AA6F-1063CE88E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1824B-3E57-4795-8864-0079D754CA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93ED6-04BC-4FAE-BFAB-6DFA915E5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FA73A-C8D4-4EDF-AEF7-592C70C46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5979B-BFE8-4777-B6BE-4AEE54F84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37501-205B-49E9-A876-899A7524F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EC39B-4945-4EA7-B708-306A7D107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1325-5F30-43FF-98AE-76C3BFE3D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6891A-6F1C-4BDE-8145-5156D24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FC361-DCF0-417D-9E9E-75F3BBDBF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A7ED-AD3C-4C36-99B4-2EBC7D395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B7D19-4B8A-48A1-9187-B26E1A7DF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0EF3-9FFE-42C2-8CBB-651D1036C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F1477-CD86-45E4-AE9E-9AD40F484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CCA25-5126-4224-816F-A3D70BE90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E8C37-6C7A-41C9-B8DF-1A6EEA2AE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A8D10-C49F-45D8-B2F8-7FA374777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4C6A7-1E6D-4321-8FD7-FBD2E7CCE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A32B-69AD-448C-8DAE-9ED454272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AC3A-D5F1-429B-8E39-265130198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C08AA-5D3B-4A49-8B62-242AA68B9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0DCAE-478F-41B5-8141-9695BEBF8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6222A-AABF-4A38-8698-430A7020B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D8D6-6C21-4AE2-8F55-BC1C822A3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707E-1AF6-4047-BF5E-391E9F8FA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C21C1-FCAC-4F39-B443-F82A87F6C1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02599-1F26-466D-84EC-BF80E9C2D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72E2-65FB-44A9-9B91-F6E744F85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A8F42-E062-45CA-ACAE-DF478263B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C82EE-892B-4A50-B9AE-A5AF6B58B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35017-6694-4E7F-8D01-F01518BF5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9059-5556-42B2-9AB6-B60829410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82D67-C00B-46E1-9939-DC179E314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32C10-8A17-4152-820A-53947B4EA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D30FD-EC63-4359-8268-3D6AB60D1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E2A5E-1E5A-4743-A3E7-78E9E49DD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0868A-FE32-4AE0-8F40-08EE91818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BD25-4434-4937-9A35-B00078017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35257-4098-435D-B388-ABAF57C7E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D3771-2FC9-434A-A6C7-54689893C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9B766-EC21-49E9-8749-D01D0A1F4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22642-7B95-492C-A5D3-0359CF7A3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FF9B5-D0B2-431E-B21C-281FEFB1C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92E53-8D63-439A-92F3-405636A1E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4AE6B-8E0A-4E32-BBF2-859B480CF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D4CE6-D081-4060-8B95-ADA0C2D69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1EA0-E90F-4978-94E1-C9BFF45FEC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32C5D-733E-4A4B-A943-CD4B7F55B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0ABD4-910D-42AA-8685-97214B86D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92554-C3B4-4E20-8FAE-2D9FC05C1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D3CC-2043-4EC3-993A-BC82C66A2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FEF2-D55E-470F-B7C2-7539B981E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270B6-4686-4825-AAA3-9B37188E9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7BE66-C558-4464-8E90-26DA74682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5AB62-B713-48CC-A747-7F6BF9253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5939E-C195-43C2-AF8C-3D6F092C9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75E9-707B-4089-8F9E-95D083871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2833A-E53F-4A8E-B498-27E86C489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C05C8-FB73-48A8-ABDF-B3D4D8743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B41C-31ED-4732-AD9C-50FC3A653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D024-DBDC-4111-9C97-251F998FA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1EBD5-9DA1-4958-9EEC-5EDDEF4B7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0D215-F8B7-4A70-A4A1-1FD09B6D3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739A0-D941-4FBF-96D5-D17DB4860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F830-9BDD-486F-A6E0-8EF74FB65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A0C7B-0D9A-4D44-B337-81409ED53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89D22-3348-412E-9A31-8D9B48F2E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7B99C-AE72-4F3A-8DA3-9AFE6B315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A2197-4340-4C9B-9A8A-25D213FBC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9B9D0-27C7-4755-89FB-730BF8066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62C0D-879D-41A6-9487-F76B660E7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D4627-CC2C-4B64-8437-BD688C5E1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380-84D2-4BDE-89CC-D1F979D64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46EA9-03AF-4FBB-B3C2-B655B9236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40035-80C6-4BD1-897C-F5C71D760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DDB0-2472-4ED7-AB9B-CA943296D2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0F4D9-C52A-4C67-B2E0-1E6675F8A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9234-FF10-4424-9132-0C4CD37C3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347CF-2E54-4E8A-996E-CF7C6FEA7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96214-FD07-4D2D-819D-71CE9C393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EC91-E6D2-406B-B587-02544994D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921A0-D1C7-4E44-B06D-2EF3860B2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3A27B-C6BF-41A8-B0E4-057392759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8801-025B-4914-96FC-57AF7CBD4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30954-CED2-4BFC-9004-E1F1EB962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199EB-7861-4BF3-BFAC-4D322671D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DFB22-A4CA-41A5-8817-22B25145D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64EA-DDD5-4F83-82E8-EB8BB8699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77EF-325F-4C0B-B0F8-5D588303F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DD844-BD0E-4DAB-9BC9-9F5E9C0CD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D5B8-F1BA-424F-BDE3-971199DD6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8776C-DE42-44BB-8E5B-1C70E1E80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C6D5E-179A-4C39-BE0E-4B14BDDB0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29F2-DCB5-48AB-AF17-BD54807D2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10AB8-E9D9-445A-87EA-1F9978168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6FA9-438C-41D6-A066-A738BB452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10261-0B05-4395-8DCC-0F22A3047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381FD-AB7F-4445-BB54-3A8B56E5D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D07D8-493D-44A6-BEC7-95995CDDA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659BA-6AB3-40CD-B4F7-FBAC539D3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5DE2-1B93-4D36-AE97-30679DCCA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3EB6D-21D5-43B3-ADD7-5A195F858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F566-F7A1-45C9-B22B-D4BD18E36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0EBD8-38BD-479A-8A04-613C1391C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BEBBC-54A9-4939-ACEB-DBA5A4615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0F226-0CC9-4E42-8A9E-14C688BB1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1F4AF-2C51-40C8-B59A-D4F217E87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BFC1E-7259-46F9-BAC7-0DE9D9879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4BD21-B9AE-4E9B-8AEB-83A2DC884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68B31-57F6-4B05-B58C-0F7BD530C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0F819-9C30-44AA-830B-C70BD6F5D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B19C9-33D0-4CBB-A357-C37261CF7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A70E7-D558-430A-8BD8-D01E43332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40039-B9BF-4667-BB41-7BB77E05F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E7306-1A67-4F57-88B4-FAFEF1B1E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3D595-2E89-4420-8477-B2EE05FF4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A3DCD-021D-4C10-A28F-000800EFE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DE5FC-8C47-43F9-95E9-D932E62F4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0698B-4AA2-47C0-9131-04113FF63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223E6-FDEF-4536-AD6C-EDB705999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DC720-43D3-4454-846F-42406A8A7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0F83-8F37-4B4D-ABF7-6841BCB77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15DCA-324A-439C-8A0C-5F1260F64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8B18-8D35-414F-83E7-B3C8F29F6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7BFC8-8C7C-421E-AD8A-88F48290B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62A1-D047-4559-A93E-85135D139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9C1EC-DAF3-448B-B665-091A3B7BA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B5140-3EE6-47F4-A52B-E787E7822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C7500-F796-4D87-932D-B2D2FC7A1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AA99-9633-4ACE-AC39-061FA0419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2C1EA-C18D-48BB-BD95-33E881E2D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807F-DDB6-46B4-9FAE-2A5FA8BBB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E139F-2695-4DFE-80A9-099F94DFA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B67AD-8EA6-4D45-9D13-82B6F1DB5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AD48-22FC-4339-831A-F1D1E0111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263A0-57BC-4677-9C2F-09E694FFF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3A3CD-B208-43F5-8CC4-FF41E80F4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9E0F-A22C-4D5A-8826-33C8CB506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FAD5-BC87-4377-AA4C-74368150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88FD7-B747-4A7F-8293-446B6CF67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91653-08EB-4D25-B427-A617144AF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DADA4-4467-44DC-B036-0501E462F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184A9-2035-4A66-94C2-F34214239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B1AA-E2A9-474B-9F2C-AAC58C612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D15E0-E92B-4E0E-95BC-586BCCF3D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24045-B435-402E-9073-DC4E36AAF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3E31-04E9-49E9-A0B6-7905D23D6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2E7EB-F35B-4380-88BF-AAEA54101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5E61B-2604-4F1A-A5E4-4581940DE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ABB94-B117-4A36-9224-D4799DB76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80836-9226-4AAA-A494-7B13C0DE9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46AD-AA4F-4092-854A-7A0BC7DA3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A8DA6-2313-4C67-9C5A-0AFAE4099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0CA9-F0C9-4918-8567-BEBB09A3B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11227-6A1F-4E45-824B-3604E593F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D36F7-A267-4FFE-8C32-AB5F0307D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BC490-F290-4D8E-A2EF-9833F32DE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29CE2-ECFA-48AB-915A-2CC2B34C8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CD88-352E-4B3F-88DA-873633358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B7B3C-EB5B-48CC-B3AC-3F4FF580A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C810E-4E61-4287-9145-972F8D584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FF24A-C362-4F34-BDF7-D6FB4A85F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B3258-4B77-42B2-90F6-F44440240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89CF6-6952-49D7-BCE7-C2B172CE2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D2C5E-9507-4C8A-A314-816F27C40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286AD-8E2A-4B4E-A363-67DEB3D9A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70F8C-0744-40A1-8467-FEF66D7A9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B105-E92D-4E09-BCD8-4324FDBCB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CCFBB-C17A-4B66-8674-D4D71C425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FA2DD-0767-4442-9EA6-33D899C14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7853-AA76-425C-819A-6E08C7FCE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EB18A-1E89-4E73-93A2-E410AE9DA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822D7-EBDA-4801-8EBE-7D4802801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18B50-1700-4B48-936A-BA9F7F5C9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9F24E-8FDC-4048-8076-24D21F8A8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49EF-E837-4A71-83F1-1C3519256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418E-8168-46B9-8702-570FA412C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AF6B8-DE59-4E8C-B392-46096B243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B6824-A06D-4026-9CAA-5E8EAD05A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92D23-3376-4DFE-B3DF-68DC0CE9E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503E-A15C-4EE1-A7F0-5FC32CB2C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E628C-D86F-4B37-830A-F12D0EEB8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0FF39-CBA4-4504-8AE4-17C3D0A0B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2129-7FE3-4307-A46A-53976BCD1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B74E1-106D-443A-9B0B-693E77C71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808DF-B825-4F79-BADD-6B706A0DC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1224F-E2C6-4E3D-8372-73EA94951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AF7F4-0C14-4214-B13F-6775ACC5AB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5677-971D-4BC9-9AEE-31288B254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B8D82-E5B4-41BE-AD69-D4C6056AC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12C00-E70F-49BD-95EB-5D6445A52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4703D-0AE8-4A14-A7CB-280845529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5EB80-23F2-4D4E-BCFC-C4FCDF3FB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5788-749F-41E0-B285-E2195DDC44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BA48B-4FFF-4154-B8F8-9E6C752A1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15308-5180-46C1-A680-081BC1CA4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C1487-ABED-4332-A4E1-5FF2181F4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B2BF4-C764-4F60-9BC2-A43045711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437E0-FE7F-4B7C-B1EF-DB27AC87C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6B8CD-8450-4F5A-BC6A-98169BB93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16E9-0A20-4556-B28A-63E5CFE12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32EA7-D170-48B4-9989-2D7DE29E0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94CF8-E96B-4C1B-9A91-6E8CA3B5E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188CF-86FA-439D-89B6-61B03AFFBB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61443-C199-4ADA-8DC9-1A9AD98B6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984E-829D-4A5B-81BF-0999CD94A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8BC13-6761-42E4-982C-D72F7314E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A2B6F-B963-4BFC-8FDD-88C8C59AE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6F81-16CD-4917-AA02-193B70EC2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A750E-FD7A-4C95-89C9-4E6512AAE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ABAF6-17FD-4CF5-8D3E-B12EC651F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46C83-D9C0-49EA-B39A-3725E9719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7368-9701-4967-BA56-1B896230C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C8C97-0370-4988-9B59-FE35582E7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FD37E-B868-457A-ACF8-173C1F9C4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FCB46-A6B2-485D-9684-AC9E13E67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D6D3-25CE-4DE1-A4F4-85EA8D278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6043-C86B-44C7-9F06-B14B55651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35A0-C5A4-4177-9D54-B2E049EEF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157F3-A137-4E03-9D33-1CFFB9A0D2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B7D55-8E6C-4DE9-AA4D-E13BBEBBF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ACF01-FEEA-48B0-9A08-11CA880D5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8EC0B-39F8-43D2-B4F4-FB517C8CB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C3BFA-1E8A-4663-8D0B-A3B73BCB4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B5E2C-EE32-4FC4-96C4-2FDC513B9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986A-D700-4861-A6A7-551A251D8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0EFC7-E5A9-4F8D-8BB8-09851A208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9E3E0-0001-4749-8BBE-F0F5B4552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D9577-69D6-4EE7-8B43-F415195BA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1B9F6-E586-45CD-A70D-56694FE56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BE646-4E4F-4C90-948A-6D430D18F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3F18D-0459-4709-9745-29F4B8BAA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54534-0FB9-448B-9109-602B165AD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DA797-056F-470F-9323-A7F1A464C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FDDF6-D4A7-44E2-90F0-81C9AA6F3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65C19-5579-4A07-B54B-FB56F8CB6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50D5-F128-4143-A021-203B05B3D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8F87-A8B6-4B78-8D31-8AB454D0C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1123B-85B7-48A8-8114-780B51B09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1A3A3-4DB1-4E6D-82C6-76B1A1DFC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DBCE-B80C-4209-829A-73848D952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28F2A-6D66-4F86-971E-23277CEF2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D53FC-9F52-408E-BEA7-648209555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8D979-CD75-4A38-978A-7A2D68CB7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9E3F-CA40-4D65-8123-210693270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EA3CD-7EF3-4212-9A6B-FB0C15C4F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5B6C6-922B-4105-9D93-F630C4A99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8AFF9-006F-4392-87BC-402AC349C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B76D4-0A33-4BF9-9DAE-9BC7BEAD9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3DDF4-E94B-444D-BC36-3A6C8972C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6A6B-8A1D-4FF9-9327-59A1F9AC2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F260-7072-4CC2-8551-6B29C0789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F1A9C-9E5D-4750-9588-5CBE394AB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5E70-EF10-4378-89D5-03D012007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CFC29-49C8-41AE-BC87-161571815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D72B8-DEED-408A-BA9D-900BCD077A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E093E-2B2E-431B-949F-F2390FEF4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E6881-374A-4511-91D3-62E4A1150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C38EF-98F7-48C0-928F-7B8FC2124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FF523-04BD-4A3D-8E3E-642C06FD5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2281C-8FFD-4194-8162-3173309C8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9A37-947B-4CBA-95E4-80951FD5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0A092-694C-4445-9A4C-29A9F948B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FC16E-502D-4EBB-8F41-83775A138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2459-B9F3-4C53-BA78-3F79F99F2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4DD6-8AF0-425E-A425-EE0FAB9E2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F68E9-EF10-4E88-A1CB-9F88573C7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FE2A-B1F4-4DD5-9346-06D2C074F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FE445-C39D-4F72-B71F-2CC981A08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882C1-0823-482C-87B2-6B635D6E1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532B9-AD04-4BAF-8B1A-583843412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2DFA2-012E-4BAA-BDBD-455649E48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8DA6-DF82-4F2D-8302-A10948FA2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D6428-291A-4754-ABB4-D16D91320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54EA-B2AE-43B6-ABA6-69924C61E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16BE-D8F2-477C-A755-0D8B7111C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E293-F6AC-41D0-9041-09D7988D5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DE449-944F-4C80-8559-D521E40478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C83C9-3EAC-43C4-91A6-B66D0EA8C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3B79D-B035-4DEA-AF37-5BA2F11F11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7CD69-BCE5-4009-9226-48E052994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3C44-6C78-42C8-9C43-DEEFDBD62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C48B0-1131-4BE9-B5C8-4A0E1857F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21EB3-7D9A-4F0A-9C6B-F855D67BE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8DAFE-CFC7-42F0-88D2-59A409765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F00AB-7CD6-40B1-86FC-C7AA9E252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EB758-D833-4EF4-A4C5-EF89E016C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02B38-08AF-4227-920D-90DAEBEBE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E458-8EA8-4573-9B4E-99B11AB19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BBD08-7687-4632-8AD4-CC0B45F26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C8678-35FC-4A56-8C03-BB0A9A11D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8AF6A-B128-4771-A3C5-C060904AF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1D82-F282-4A7E-95C8-0B85A875B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AFEBE-9C0E-455E-A5D2-0C88F9E3E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49D61-0051-48FA-9B58-E9F045F21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2232D-0EC6-455E-BCD0-EFA01736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2FBB0-907D-4FEF-9702-5851694F7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3AD6B-D40B-4662-BC54-BB20D20DD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3F8D8-AF0F-4A7A-830A-B371C814F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6C767-5C51-4D34-B0D3-9CBAADC4F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AA44-C23D-4660-B793-9080A2230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941E-EC19-40E5-B545-0443B2010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7AFE-3342-4234-A0AD-98A12F4F45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6F4C-859A-4B8F-A49F-32A959F58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04170-AC57-42A6-B62E-638E568D3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0E3C9-7766-4D87-9C9C-C6140D8CC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BEE45-6B5F-4BFD-AED0-D2644ADE3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252A-8CF4-4B9F-8C84-BF2524483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01FB6-B2F8-4882-A430-2BC7755A33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B5E5-9B04-4ADB-A040-2A18A8898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246B3-F257-4570-B265-745437FB9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5DA5E-7548-47A4-B903-3DFCF5A7B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CA860-1345-41E1-B8B5-3E5769C1D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4B02A-408D-4832-9A15-DB6EBAE64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4FA8F-29AA-4520-A350-1F1B90737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14A76-504E-4707-9B63-41EC32138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53795-2EDE-4CBF-B4DE-D1CF14BAB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98E03-FC89-47B0-A11B-2B354D253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33E2-3456-40E5-9C8F-0C05E8BA3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85461-73B8-4A4A-B3EC-EC4057C3B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E65E2-D24D-404F-9F5A-C805DC6BA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01E77-F844-40B7-9534-FD2444590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8E0A6-54A5-4BA7-9A69-BAD8BDD22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4FE9-59D0-4424-A9D6-A2B25EF36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DE51D-FDF0-478A-99C9-D7F786FB5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B825F-E6EF-48AE-8E8B-D05778B5C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CAC0F-0C0F-4CD7-AF82-6F6358886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6B38-28E7-4CD5-A238-23A705E2D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27E8-03A0-42E9-95BA-B9AF7CAFE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24098-E698-43E8-AAC9-4CCE4CB84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138C0-07B8-4A97-89BC-215CC9CBF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8DFED-601C-47C3-9E58-80B5A5E5B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69644-2ADE-481A-88E9-3121EA0DA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AB858-9405-4909-AF50-C3DA9F4A1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43A42-5D78-489A-8436-79DD9B3AF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D449F-2443-401A-9D9A-1A8CEE577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04AF-60F8-4DD2-9472-75C1833E2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78A6-93C8-492D-B069-9D9A9C683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82D4-56D8-4B12-9072-6D1F68E25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C7883-C905-46CD-B83B-877AE51FA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20556-C911-414D-8DFF-27059F986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DB448-3E14-436B-B616-34CBDDEE8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6B89C-7C11-4627-A163-3592C19FA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2604-F24C-4A2C-9193-8E0A091B3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E68B-303B-4BAD-A9B2-C585A1E81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22C2A-0E7D-4675-AE4D-7A61873CE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6D9EE-49A0-447E-8A8B-71612DC32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980BF-9E80-43AF-ADC2-CC85C787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33DA6-950A-4A5D-A067-9E423A4BD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E342-E8D3-4518-9E42-8AC4FFBED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2AE5C-F20E-4903-9055-5DFFB147E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CE6C1-BC82-4A1B-9E1E-1B59EF1D2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41A87-1674-4E47-A942-DB3498508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FCC76-9E9B-47D2-B469-71750DE6B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1C68B-5BB4-43BC-AF69-1A09E1C8A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8DA0D-5415-48D4-ADD2-AF1153B02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E4C38-6DE4-4BE6-88D9-27061334B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F530-E748-42C7-8F04-52FA08B8A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8AA36-4108-477C-AA37-38349A341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A4E6D-25A8-41A6-A19B-B6C790E4F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7EBB-44E0-40DC-874A-7F863F34E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E389B-BECA-4218-B4ED-733215C1E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08B7-E50B-42FE-A87E-5879CD570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8E09-AF78-497A-AE5A-ACA28C90E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F5379-CCAF-40D6-B6DA-5AFE4D833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7C0D3-CCB2-4236-8CCC-E5F2AC025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A9B1A-DE70-4FFC-BAB3-FF494CAB2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EBFB6-A98F-4C39-80CD-8EC3FE13D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FD1DB-0E06-4E96-9DF2-A265BC484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DCA9D-7F79-49BA-924E-9B5DCF4FC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73CD6-D7AE-4E0D-A794-DF456F409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A03A5-B01B-4FEE-89A1-49BD9FF16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5FA9-0D47-4C22-B63B-F06BE10AA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B6AF2-A619-4A55-97B5-733FC960B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24E7E1-3E4F-4330-900D-1D533D84777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C6FBD7-5966-476F-9ED4-3887ECEF569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3B425-90ED-4F34-8513-B4B3F7C992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5CE963-1E53-4E72-B03E-78B450FFB8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9792B-3D2F-437A-B62B-5FE30BFB2A4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AE0FE9-9875-47C7-8A84-B2FB6D38A3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F1B69A-7102-4489-A9E4-942F95EF52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4241B8-2C8A-4A6A-BD0D-4EF75CA935D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2A83B1-D593-4337-876C-044E255034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33E6F9-4850-45EA-9B0E-A77EAD04D2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6BCF5-503A-404A-9C21-CC8C696D82A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C63C03-8E3B-499A-88C6-24C9B82DD8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BB58F7-EDC6-4BAF-9D2B-855D6876A4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E8AE44-4D2F-4BF9-A90D-0054E5844D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8C1689-F344-4901-AC32-8FC42B8BFC2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5455A-FCFA-44E9-B600-BFB401DC8A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A0426E-BE28-4656-B32D-22F629B236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503BD-0C42-493C-AAEC-FBEB15D8736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C36311-FF36-4DDE-91AF-4FE17B37F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A1297-9E12-49BC-8A85-0A0AC305F5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C2DC20-8274-4B3F-BF3D-E06D72487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35BE3C-91EC-4905-A04E-B0EACC17CF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3D16FC-A798-4D41-BD0F-E3D8ECC6BC8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92BFC8-53B8-4FF2-BCF2-745FA45664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3D7CA8-6EDE-44E8-AD67-1563DB4C9B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D2E3AE-AD07-44CC-9AB0-6EEFE1D1AC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126D15-9532-43F1-8CD5-B7176517ED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6F90E-4053-4CD8-B903-9E237B1D54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7C6E91-4678-421E-B09D-E70C2DC9AD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CDFAB5-F851-4785-9A4B-C5A80A680B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47B10D-718E-438E-973E-404ECF1DEAC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8EB673-A0E6-41B8-8A5A-14EDB3B3FE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35FC55-E637-4024-A50A-AAD5965AEDF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19930E-0464-44E4-B771-D2F5BE983A4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D5BB3B-BBF0-42D6-9AA7-B81C0B5C04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6D5563-8D62-4D68-84E4-8385BFD4851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53.xml"/><Relationship Id="rId4" Type="http://schemas.openxmlformats.org/officeDocument/2006/relationships/image" Target="../media/image3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248" y="1592796"/>
            <a:ext cx="8458200" cy="2448272"/>
          </a:xfrm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ru-RU" sz="8000" b="1" i="1" dirty="0" smtClean="0"/>
              <a:t>МАСЛЕНИЦА</a:t>
            </a:r>
            <a:endParaRPr lang="ru-RU" b="1" i="1" dirty="0"/>
          </a:p>
        </p:txBody>
      </p:sp>
      <p:pic>
        <p:nvPicPr>
          <p:cNvPr id="2053" name="Picture 5" descr="priroda-1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97349">
            <a:off x="452817" y="47686"/>
            <a:ext cx="2209506" cy="2224236"/>
          </a:xfrm>
          <a:prstGeom prst="rect">
            <a:avLst/>
          </a:prstGeom>
          <a:noFill/>
        </p:spPr>
      </p:pic>
      <p:pic>
        <p:nvPicPr>
          <p:cNvPr id="1026" name="Picture 2" descr="http://im2-tub-ru.yandex.net/i?id=165853647-3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7363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6-tub-ru.yandex.net/i?id=381668875-2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0243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idx="1"/>
          </p:nvPr>
        </p:nvSpPr>
        <p:spPr>
          <a:xfrm>
            <a:off x="179512" y="620688"/>
            <a:ext cx="4824536" cy="583264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3600" dirty="0"/>
              <a:t>ВОСКРЕСЕНЬЕ светлое быстро наступает.</a:t>
            </a:r>
          </a:p>
          <a:p>
            <a:pPr>
              <a:buFontTx/>
              <a:buNone/>
            </a:pPr>
            <a:r>
              <a:rPr lang="ru-RU" sz="3600" dirty="0"/>
              <a:t>Облегчают душу все в </a:t>
            </a:r>
            <a:r>
              <a:rPr lang="ru-RU" sz="3900" b="1" dirty="0"/>
              <a:t>"ПРОЩЁННЫЙ ДЕНЬ".</a:t>
            </a:r>
          </a:p>
          <a:p>
            <a:pPr>
              <a:buFontTx/>
              <a:buNone/>
            </a:pPr>
            <a:r>
              <a:rPr lang="ru-RU" sz="3600" dirty="0"/>
              <a:t>Чучело соломенное - Зимушку - </a:t>
            </a:r>
            <a:r>
              <a:rPr lang="ru-RU" sz="3600" dirty="0" smtClean="0"/>
              <a:t>сжигают, Наряди  в </a:t>
            </a:r>
            <a:endParaRPr lang="ru-RU" sz="3600" dirty="0"/>
          </a:p>
          <a:p>
            <a:pPr>
              <a:buFontTx/>
              <a:buNone/>
            </a:pPr>
            <a:r>
              <a:rPr lang="ru-RU" sz="3600" dirty="0"/>
              <a:t>в тулупчик, </a:t>
            </a:r>
            <a:r>
              <a:rPr lang="ru-RU" sz="3600" dirty="0" smtClean="0"/>
              <a:t>валенки</a:t>
            </a:r>
            <a:r>
              <a:rPr lang="ru-RU" sz="3600" dirty="0"/>
              <a:t>, </a:t>
            </a:r>
          </a:p>
          <a:p>
            <a:pPr>
              <a:buFontTx/>
              <a:buNone/>
            </a:pPr>
            <a:r>
              <a:rPr lang="ru-RU" sz="3600" dirty="0"/>
              <a:t>      ремень...</a:t>
            </a:r>
          </a:p>
        </p:txBody>
      </p:sp>
      <p:pic>
        <p:nvPicPr>
          <p:cNvPr id="11266" name="Picture 2" descr="http://im4-tub-ru.yandex.net/i?id=544330118-3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168352" cy="41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Без блинов - не </a:t>
            </a:r>
            <a:r>
              <a:rPr lang="ru-RU" dirty="0" smtClean="0"/>
              <a:t>Масленица</a:t>
            </a:r>
          </a:p>
          <a:p>
            <a:r>
              <a:rPr lang="ru-RU" dirty="0" smtClean="0"/>
              <a:t>Не </a:t>
            </a:r>
            <a:r>
              <a:rPr lang="ru-RU" dirty="0"/>
              <a:t>житье, а Масленица, </a:t>
            </a:r>
          </a:p>
          <a:p>
            <a:r>
              <a:rPr lang="ru-RU" dirty="0"/>
              <a:t> Не все коту Масленица, будет и Великий пост. </a:t>
            </a:r>
          </a:p>
          <a:p>
            <a:r>
              <a:rPr lang="ru-RU" dirty="0"/>
              <a:t> Масленица семь дней гуляет. </a:t>
            </a:r>
          </a:p>
          <a:p>
            <a:r>
              <a:rPr lang="ru-RU" dirty="0"/>
              <a:t> Масленица -  объедуха, деньгами </a:t>
            </a:r>
            <a:r>
              <a:rPr lang="ru-RU" dirty="0" err="1"/>
              <a:t>приберуха</a:t>
            </a:r>
            <a:r>
              <a:rPr lang="ru-RU" dirty="0"/>
              <a:t>. </a:t>
            </a:r>
          </a:p>
          <a:p>
            <a:r>
              <a:rPr lang="ru-RU" dirty="0"/>
              <a:t> Это Масленица идет, блин да мед несет. </a:t>
            </a:r>
          </a:p>
          <a:p>
            <a:r>
              <a:rPr lang="ru-RU" dirty="0"/>
              <a:t>Хоть с себя что заложить, а Масленицу проводить,</a:t>
            </a:r>
          </a:p>
          <a:p>
            <a:r>
              <a:rPr lang="ru-RU" dirty="0" smtClean="0"/>
              <a:t>Не все коту Масленица. </a:t>
            </a:r>
            <a:endParaRPr lang="ru-RU" dirty="0"/>
          </a:p>
        </p:txBody>
      </p:sp>
      <p:pic>
        <p:nvPicPr>
          <p:cNvPr id="101380" name="Picture 4" descr="Рисунок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1691680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6550"/>
            <a:ext cx="7200800" cy="1143000"/>
          </a:xfrm>
        </p:spPr>
        <p:txBody>
          <a:bodyPr/>
          <a:lstStyle/>
          <a:p>
            <a:r>
              <a:rPr lang="ru-RU" dirty="0"/>
              <a:t>ЗАКЛИЧКИ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Приди к нам, весна,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Со радостью!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Со великою к нам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Со милостью!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Со рожью зернистою,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Со пшеничкой золотистою,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 овсом </a:t>
            </a:r>
            <a:r>
              <a:rPr lang="ru-RU" sz="2000" dirty="0" err="1"/>
              <a:t>кучерявыим</a:t>
            </a:r>
            <a:r>
              <a:rPr lang="ru-RU" sz="2000" dirty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 ячменем </a:t>
            </a:r>
            <a:r>
              <a:rPr lang="ru-RU" sz="2000" dirty="0" err="1"/>
              <a:t>усатыим</a:t>
            </a:r>
            <a:r>
              <a:rPr lang="ru-RU" sz="2000" dirty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Со просом, со гречею,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 калиной-малиною,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 грушами, с яблочками,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Со всякой </a:t>
            </a:r>
            <a:r>
              <a:rPr lang="ru-RU" sz="2000" dirty="0" err="1"/>
              <a:t>садовинкой</a:t>
            </a:r>
            <a:r>
              <a:rPr lang="ru-RU" sz="2000" dirty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 цветами лазоревыми,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С травушкой-муравушкой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919740"/>
            <a:ext cx="9244667" cy="1015663"/>
          </a:xfrm>
          <a:prstGeom prst="rect">
            <a:avLst/>
          </a:prstGeom>
          <a:noFill/>
          <a:effectLst>
            <a:glow rad="355600">
              <a:schemeClr val="accent3">
                <a:satMod val="175000"/>
                <a:alpha val="50000"/>
              </a:schemeClr>
            </a:glow>
            <a:softEdge rad="647700"/>
          </a:effectLst>
          <a:scene3d>
            <a:camera prst="perspectiveContrastingRightFacing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С </a:t>
            </a:r>
            <a:r>
              <a:rPr lang="ru-RU" sz="6000" b="1" i="1" dirty="0" smtClean="0">
                <a:solidFill>
                  <a:srgbClr val="FF0000"/>
                </a:solidFill>
              </a:rPr>
              <a:t>МАСЛЕНИЦЕЙ</a:t>
            </a:r>
            <a:r>
              <a:rPr lang="ru-RU" sz="4800" b="1" i="1" dirty="0" smtClean="0">
                <a:solidFill>
                  <a:srgbClr val="FF0000"/>
                </a:solidFill>
              </a:rPr>
              <a:t> ВАС!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3" name="Picture 5" descr="priroda-1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081">
            <a:off x="6300192" y="188640"/>
            <a:ext cx="250358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90600"/>
            <a:ext cx="8291264" cy="445462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УХ, ТЫ! Масленица!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             </a:t>
            </a:r>
            <a:r>
              <a:rPr lang="ru-RU" sz="2000" dirty="0" smtClean="0"/>
              <a:t>Честная, широкая, веселая, сырная неделя, или просто объедуха. Так называли Масленицу на Руси – самый веселый и разгульный праздник, когда провожали зиму и встречали весну. Люди испокон веков воспринимали весну как начало новой жизни почитали Солнце, дающее жизнь и силу всему живому. В честь солнца сначала пекли пресные лепешки, а когда научились приготовлять заквасное тесто, стали печь блины.</a:t>
            </a:r>
            <a:br>
              <a:rPr lang="ru-RU" sz="2000" dirty="0" smtClean="0"/>
            </a:br>
            <a:r>
              <a:rPr lang="ru-RU" sz="2000" dirty="0" smtClean="0"/>
              <a:t>         Масленица – праздник языческий и очень древний. Продолжается он ровно неделю, которая так и называется  - масленичная или сырная. Но как бы не «бегала» дата праздника, эта неделя всегда заканчивается перед семинедельным Великим постом, во время которого христианская церковь запрещает всякие игры и веселья.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5" descr="priroda-1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-52596"/>
            <a:ext cx="1716747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8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ЗАГАДКИ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Ой, ты Лакомка-Среда!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</a:t>
            </a:r>
            <a:r>
              <a:rPr lang="ru-RU" sz="2400" dirty="0" err="1"/>
              <a:t>Масляна</a:t>
            </a:r>
            <a:r>
              <a:rPr lang="ru-RU" sz="2400" dirty="0"/>
              <a:t> сковорода!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Как повелось со старины -  Едем к… !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Масленица- объеденье!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Напечем блины с утра.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К ним – сметана и варенье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И, конечно же, … ! 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438401"/>
            <a:ext cx="4038600" cy="156666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И с икрой , и со сметаной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Всякие они вкусны!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Ноздреваты и румяны –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Наши солнышки-… ! 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В </a:t>
            </a:r>
            <a:r>
              <a:rPr lang="ru-RU" sz="2400" dirty="0" err="1"/>
              <a:t>масленично</a:t>
            </a:r>
            <a:r>
              <a:rPr lang="ru-RU" sz="2400" dirty="0"/>
              <a:t> воскресенье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Все старался старый Тит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Попросить у всех прощенья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И ответить: … !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4101" name="Picture 5" descr="http://im3-tub-ru.yandex.net/i?id=454723481-65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976" y="5661248"/>
            <a:ext cx="1356024" cy="12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riroda-1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52462">
            <a:off x="152712" y="54479"/>
            <a:ext cx="1884891" cy="1971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Утро... ПОНЕДЕЛЬНИК... Наступает "</a:t>
            </a:r>
            <a:r>
              <a:rPr lang="ru-RU" sz="2400" b="1" dirty="0" smtClean="0">
                <a:solidFill>
                  <a:srgbClr val="002060"/>
                </a:solidFill>
              </a:rPr>
              <a:t>ВСТРЕЧА</a:t>
            </a:r>
            <a:r>
              <a:rPr lang="ru-RU" sz="2400" dirty="0" smtClean="0">
                <a:solidFill>
                  <a:srgbClr val="002060"/>
                </a:solidFill>
              </a:rPr>
              <a:t>".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Яркие салазки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>
                <a:solidFill>
                  <a:srgbClr val="002060"/>
                </a:solidFill>
              </a:rPr>
              <a:t>       с горочек скользят.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>
                <a:solidFill>
                  <a:srgbClr val="002060"/>
                </a:solidFill>
              </a:rPr>
              <a:t> Целый день веселье.     Наступает вечер...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>
                <a:solidFill>
                  <a:srgbClr val="002060"/>
                </a:solidFill>
              </a:rPr>
              <a:t>Накатавшись вволю,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>
                <a:solidFill>
                  <a:srgbClr val="002060"/>
                </a:solidFill>
              </a:rPr>
              <a:t>            все блины едят.</a:t>
            </a:r>
          </a:p>
        </p:txBody>
      </p:sp>
      <p:pic>
        <p:nvPicPr>
          <p:cNvPr id="6146" name="Picture 2" descr="http://im4-tub-ru.yandex.net/i?id=315018237-1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828" y="1772816"/>
            <a:ext cx="3407604" cy="36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"</a:t>
            </a:r>
            <a:r>
              <a:rPr lang="ru-RU" sz="2400" b="1" dirty="0"/>
              <a:t>ЗАИГРЫШ</a:t>
            </a:r>
            <a:r>
              <a:rPr lang="ru-RU" sz="2400" dirty="0"/>
              <a:t>" беспечный - ВТОРНИКА отрада.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/>
              <a:t> Все гулять, резвиться вышли, как один!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/>
              <a:t> Игры и потехи,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/>
              <a:t>      а за них - награда: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2400" dirty="0"/>
              <a:t> Сдобный и румяный масленичный блин!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043" y="1772816"/>
            <a:ext cx="3288898" cy="35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81000" y="620688"/>
            <a:ext cx="3903663" cy="5703912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dirty="0"/>
              <a:t>Тут СРЕДА подходит - "</a:t>
            </a:r>
            <a:r>
              <a:rPr lang="ru-RU" sz="3200" b="1" dirty="0"/>
              <a:t>ЛАКОМКОЙ</a:t>
            </a:r>
            <a:r>
              <a:rPr lang="ru-RU" sz="3200" dirty="0"/>
              <a:t>" зовётся.</a:t>
            </a:r>
          </a:p>
          <a:p>
            <a:pPr>
              <a:buFontTx/>
              <a:buNone/>
            </a:pPr>
            <a:r>
              <a:rPr lang="ru-RU" sz="3200" dirty="0"/>
              <a:t> Каждая хозяюшка колдует у печи.</a:t>
            </a:r>
          </a:p>
          <a:p>
            <a:pPr>
              <a:buFontTx/>
              <a:buNone/>
            </a:pPr>
            <a:r>
              <a:rPr lang="ru-RU" sz="3200" dirty="0"/>
              <a:t>Кулебяки, сырники - всё им удаётся.</a:t>
            </a:r>
          </a:p>
          <a:p>
            <a:pPr>
              <a:buFontTx/>
              <a:buNone/>
            </a:pPr>
            <a:r>
              <a:rPr lang="ru-RU" sz="3200" dirty="0"/>
              <a:t>Пироги и блинчики - всё на стол мечи!</a:t>
            </a:r>
          </a:p>
        </p:txBody>
      </p:sp>
      <p:pic>
        <p:nvPicPr>
          <p:cNvPr id="7170" name="Picture 2" descr="http://im0-tub-ru.yandex.net/i?id=425191544-0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389250" cy="37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idx="1"/>
          </p:nvPr>
        </p:nvSpPr>
        <p:spPr>
          <a:xfrm>
            <a:off x="539552" y="620688"/>
            <a:ext cx="4536504" cy="541595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А в ЧЕТВЕРГ- раздольный "</a:t>
            </a:r>
            <a:r>
              <a:rPr lang="ru-RU" b="1" dirty="0"/>
              <a:t>РАЗГУЛЯЙ</a:t>
            </a:r>
            <a:r>
              <a:rPr lang="ru-RU" dirty="0"/>
              <a:t>" приходит.</a:t>
            </a:r>
          </a:p>
          <a:p>
            <a:pPr>
              <a:buFontTx/>
              <a:buNone/>
            </a:pPr>
            <a:r>
              <a:rPr lang="ru-RU" dirty="0"/>
              <a:t>Ледяные крепости, снежные бои...</a:t>
            </a:r>
          </a:p>
          <a:p>
            <a:pPr>
              <a:buFontTx/>
              <a:buNone/>
            </a:pPr>
            <a:r>
              <a:rPr lang="ru-RU" dirty="0"/>
              <a:t>Тройки с бубенцами на поля выходят.</a:t>
            </a:r>
          </a:p>
          <a:p>
            <a:pPr>
              <a:buFontTx/>
              <a:buNone/>
            </a:pPr>
            <a:r>
              <a:rPr lang="ru-RU" dirty="0"/>
              <a:t>Парни ищут </a:t>
            </a:r>
          </a:p>
          <a:p>
            <a:pPr>
              <a:buFontTx/>
              <a:buNone/>
            </a:pPr>
            <a:r>
              <a:rPr lang="ru-RU" dirty="0"/>
              <a:t>девушек – </a:t>
            </a:r>
          </a:p>
          <a:p>
            <a:pPr>
              <a:buFontTx/>
              <a:buNone/>
            </a:pPr>
            <a:r>
              <a:rPr lang="ru-RU" dirty="0"/>
              <a:t>суженых своих.</a:t>
            </a:r>
          </a:p>
        </p:txBody>
      </p:sp>
      <p:pic>
        <p:nvPicPr>
          <p:cNvPr id="8194" name="Picture 2" descr="http://im2-tub-ru.yandex.net/i?id=104834762-2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148" y="1844824"/>
            <a:ext cx="3261307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620688"/>
            <a:ext cx="4536504" cy="5505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3200" dirty="0"/>
              <a:t>ПЯТНИЦА </a:t>
            </a:r>
            <a:r>
              <a:rPr lang="ru-RU" sz="3200" dirty="0" smtClean="0"/>
              <a:t>настала - "</a:t>
            </a:r>
            <a:r>
              <a:rPr lang="ru-RU" sz="3200" b="1" dirty="0"/>
              <a:t>ВЕЧЕРА </a:t>
            </a:r>
            <a:r>
              <a:rPr lang="ru-RU" sz="3200" b="1" dirty="0" smtClean="0"/>
              <a:t>у ТЁЩИ</a:t>
            </a:r>
            <a:r>
              <a:rPr lang="ru-RU" sz="3200" b="1" dirty="0"/>
              <a:t>"...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3200" dirty="0"/>
              <a:t>Тёща приглашает зятя на блины!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3200" dirty="0"/>
              <a:t> Есть с икрой и сёмгой, можно чуть попроще,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sz="3200" dirty="0"/>
              <a:t> Со сметаной, мёдом, с маслом ели мы.</a:t>
            </a:r>
          </a:p>
        </p:txBody>
      </p:sp>
      <p:pic>
        <p:nvPicPr>
          <p:cNvPr id="90119" name="Picture 7" descr="Кустодие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0807"/>
            <a:ext cx="3298596" cy="338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764704"/>
            <a:ext cx="4618856" cy="536145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Tx/>
              <a:buNone/>
            </a:pPr>
            <a:r>
              <a:rPr lang="ru-RU" sz="3600" dirty="0"/>
              <a:t>Близится СУББОТА - </a:t>
            </a:r>
            <a:r>
              <a:rPr lang="ru-RU" sz="2400" dirty="0"/>
              <a:t>"</a:t>
            </a:r>
            <a:r>
              <a:rPr lang="ru-RU" sz="3300" b="1" dirty="0"/>
              <a:t>ЗОЛОВКИ УГОЩЕНИЕ".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ru-RU" sz="3600" dirty="0"/>
              <a:t> Вся родня встречается, водит хоровод.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ru-RU" sz="3600" dirty="0"/>
              <a:t>Праздник продолжается, общее веселье</a:t>
            </a:r>
            <a:r>
              <a:rPr lang="ru-RU" sz="3600" dirty="0" smtClean="0"/>
              <a:t>. </a:t>
            </a:r>
            <a:r>
              <a:rPr lang="ru-RU" sz="3600" dirty="0"/>
              <a:t>Славно </a:t>
            </a:r>
            <a:r>
              <a:rPr lang="ru-RU" sz="3600" dirty="0" smtClean="0"/>
              <a:t>провожает Зимушку </a:t>
            </a:r>
            <a:endParaRPr lang="ru-RU" sz="3600" dirty="0"/>
          </a:p>
          <a:p>
            <a:pPr>
              <a:lnSpc>
                <a:spcPct val="170000"/>
              </a:lnSpc>
              <a:buFontTx/>
              <a:buNone/>
            </a:pPr>
            <a:r>
              <a:rPr lang="ru-RU" sz="3600" dirty="0"/>
              <a:t>народ!</a:t>
            </a:r>
          </a:p>
        </p:txBody>
      </p:sp>
      <p:pic>
        <p:nvPicPr>
          <p:cNvPr id="9218" name="Picture 2" descr="http://im2-tub-ru.yandex.net/i?id=376082476-4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8">
  <a:themeElements>
    <a:clrScheme name="198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8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8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8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5">
  <a:themeElements>
    <a:clrScheme name="195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9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5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5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5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29A329"/>
      </a:accent1>
      <a:accent2>
        <a:srgbClr val="00FFFF"/>
      </a:accent2>
      <a:accent3>
        <a:srgbClr val="AD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D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CCCC"/>
      </a:lt2>
      <a:accent1>
        <a:srgbClr val="993366"/>
      </a:accent1>
      <a:accent2>
        <a:srgbClr val="FF9999"/>
      </a:accent2>
      <a:accent3>
        <a:srgbClr val="E2AAAA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CC0000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AA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CC0000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AA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7">
  <a:themeElements>
    <a:clrScheme name="177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7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7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7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">
      <a:dk1>
        <a:srgbClr val="C0C0C0"/>
      </a:dk1>
      <a:lt1>
        <a:srgbClr val="FFFFFF"/>
      </a:lt1>
      <a:dk2>
        <a:srgbClr val="CC0099"/>
      </a:dk2>
      <a:lt2>
        <a:srgbClr val="CCCCFF"/>
      </a:lt2>
      <a:accent1>
        <a:srgbClr val="D60093"/>
      </a:accent1>
      <a:accent2>
        <a:srgbClr val="9999FF"/>
      </a:accent2>
      <a:accent3>
        <a:srgbClr val="E2AACA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CC0099"/>
      </a:lt1>
      <a:dk2>
        <a:srgbClr val="660066"/>
      </a:dk2>
      <a:lt2>
        <a:srgbClr val="C0C0C0"/>
      </a:lt2>
      <a:accent1>
        <a:srgbClr val="D60093"/>
      </a:accent1>
      <a:accent2>
        <a:srgbClr val="9999FF"/>
      </a:accent2>
      <a:accent3>
        <a:srgbClr val="E2AACA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">
      <a:dk1>
        <a:srgbClr val="000000"/>
      </a:dk1>
      <a:lt1>
        <a:srgbClr val="CC0099"/>
      </a:lt1>
      <a:dk2>
        <a:srgbClr val="660066"/>
      </a:dk2>
      <a:lt2>
        <a:srgbClr val="C0C0C0"/>
      </a:lt2>
      <a:accent1>
        <a:srgbClr val="D60093"/>
      </a:accent1>
      <a:accent2>
        <a:srgbClr val="9999FF"/>
      </a:accent2>
      <a:accent3>
        <a:srgbClr val="E2AACA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22_colormaster 5">
      <a:dk1>
        <a:srgbClr val="C0C0C0"/>
      </a:dk1>
      <a:lt1>
        <a:srgbClr val="FFFFFF"/>
      </a:lt1>
      <a:dk2>
        <a:srgbClr val="008000"/>
      </a:dk2>
      <a:lt2>
        <a:srgbClr val="CCECFF"/>
      </a:lt2>
      <a:accent1>
        <a:srgbClr val="0066FF"/>
      </a:accent1>
      <a:accent2>
        <a:srgbClr val="00FF00"/>
      </a:accent2>
      <a:accent3>
        <a:srgbClr val="AAC0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2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">
      <a:dk1>
        <a:srgbClr val="000000"/>
      </a:dk1>
      <a:lt1>
        <a:srgbClr val="008000"/>
      </a:lt1>
      <a:dk2>
        <a:srgbClr val="33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2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">
      <a:dk1>
        <a:srgbClr val="000000"/>
      </a:dk1>
      <a:lt1>
        <a:srgbClr val="008000"/>
      </a:lt1>
      <a:dk2>
        <a:srgbClr val="3366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2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96">
  <a:themeElements>
    <a:clrScheme name="196 11">
      <a:dk1>
        <a:srgbClr val="C0C0C0"/>
      </a:dk1>
      <a:lt1>
        <a:srgbClr val="FFFFFF"/>
      </a:lt1>
      <a:dk2>
        <a:srgbClr val="6600CC"/>
      </a:dk2>
      <a:lt2>
        <a:srgbClr val="CCCCFF"/>
      </a:lt2>
      <a:accent1>
        <a:srgbClr val="D60093"/>
      </a:accent1>
      <a:accent2>
        <a:srgbClr val="9999FF"/>
      </a:accent2>
      <a:accent3>
        <a:srgbClr val="B8AAE2"/>
      </a:accent3>
      <a:accent4>
        <a:srgbClr val="DADADA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1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0000CC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">
      <a:dk1>
        <a:srgbClr val="000000"/>
      </a:dk1>
      <a:lt1>
        <a:srgbClr val="6600CC"/>
      </a:lt1>
      <a:dk2>
        <a:srgbClr val="6600CC"/>
      </a:dk2>
      <a:lt2>
        <a:srgbClr val="C0C0C0"/>
      </a:lt2>
      <a:accent1>
        <a:srgbClr val="D60093"/>
      </a:accent1>
      <a:accent2>
        <a:srgbClr val="9999FF"/>
      </a:accent2>
      <a:accent3>
        <a:srgbClr val="B8AAE2"/>
      </a:accent3>
      <a:accent4>
        <a:srgbClr val="000000"/>
      </a:accent4>
      <a:accent5>
        <a:srgbClr val="E8AAC8"/>
      </a:accent5>
      <a:accent6>
        <a:srgbClr val="8A8AE7"/>
      </a:accent6>
      <a:hlink>
        <a:srgbClr val="008000"/>
      </a:hlink>
      <a:folHlink>
        <a:srgbClr val="FF9966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FF3399"/>
      </a:accent1>
      <a:accent2>
        <a:srgbClr val="99CCFF"/>
      </a:accent2>
      <a:accent3>
        <a:srgbClr val="ADB8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">
      <a:dk1>
        <a:srgbClr val="000000"/>
      </a:dk1>
      <a:lt1>
        <a:srgbClr val="336699"/>
      </a:lt1>
      <a:dk2>
        <a:srgbClr val="003366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0000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30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CC"/>
      </a:dk2>
      <a:lt2>
        <a:srgbClr val="CCECFF"/>
      </a:lt2>
      <a:accent1>
        <a:srgbClr val="29A329"/>
      </a:accent1>
      <a:accent2>
        <a:srgbClr val="00FFFF"/>
      </a:accent2>
      <a:accent3>
        <a:srgbClr val="AAB8E2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CC"/>
      </a:lt1>
      <a:dk2>
        <a:srgbClr val="003399"/>
      </a:dk2>
      <a:lt2>
        <a:srgbClr val="C0C0C0"/>
      </a:lt2>
      <a:accent1>
        <a:srgbClr val="29A329"/>
      </a:accent1>
      <a:accent2>
        <a:srgbClr val="00FFFF"/>
      </a:accent2>
      <a:accent3>
        <a:srgbClr val="AAB8E2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0066CC"/>
      </a:dk2>
      <a:lt2>
        <a:srgbClr val="003399"/>
      </a:lt2>
      <a:accent1>
        <a:srgbClr val="29A329"/>
      </a:accent1>
      <a:accent2>
        <a:srgbClr val="00FFFF"/>
      </a:accent2>
      <a:accent3>
        <a:srgbClr val="AAB8E2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C0C0C0"/>
      </a:dk1>
      <a:lt1>
        <a:srgbClr val="FFFFFF"/>
      </a:lt1>
      <a:dk2>
        <a:srgbClr val="800000"/>
      </a:dk2>
      <a:lt2>
        <a:srgbClr val="800000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456 т45ц</Template>
  <TotalTime>246</TotalTime>
  <Words>453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36</vt:i4>
      </vt:variant>
      <vt:variant>
        <vt:lpstr>Заголовки слайдов</vt:lpstr>
      </vt:variant>
      <vt:variant>
        <vt:i4>13</vt:i4>
      </vt:variant>
    </vt:vector>
  </HeadingPairs>
  <TitlesOfParts>
    <vt:vector size="49" baseType="lpstr">
      <vt:lpstr>198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195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177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196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МАСЛЕНИЦА</vt:lpstr>
      <vt:lpstr>      УХ, ТЫ! Масленица!               Честная, широкая, веселая, сырная неделя, или просто объедуха. Так называли Масленицу на Руси – самый веселый и разгульный праздник, когда провожали зиму и встречали весну. Люди испокон веков воспринимали весну как начало новой жизни почитали Солнце, дающее жизнь и силу всему живому. В честь солнца сначала пекли пресные лепешки, а когда научились приготовлять заквасное тесто, стали печь блины.          Масленица – праздник языческий и очень древний. Продолжается он ровно неделю, которая так и называется  - масленичная или сырная. Но как бы не «бегала» дата праздника, эта неделя всегда заканчивается перед семинедельным Великим постом, во время которого христианская церковь запрещает всякие игры и веселья.  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и поговорки</vt:lpstr>
      <vt:lpstr>ЗАКЛИЧКИ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67</cp:revision>
  <dcterms:created xsi:type="dcterms:W3CDTF">2009-03-16T05:40:01Z</dcterms:created>
  <dcterms:modified xsi:type="dcterms:W3CDTF">2013-08-11T10:45:20Z</dcterms:modified>
</cp:coreProperties>
</file>